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31FFAF6A_E70185CB.xml" ContentType="application/vnd.ms-powerpoint.comments+xml"/>
  <Override PartName="/ppt/comments/modernComment_31FFAF6E_87D3026C.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838840144" r:id="rId5"/>
    <p:sldId id="838840168" r:id="rId6"/>
    <p:sldId id="838840169" r:id="rId7"/>
    <p:sldId id="838840170" r:id="rId8"/>
    <p:sldId id="838840171" r:id="rId9"/>
    <p:sldId id="838840172" r:id="rId10"/>
    <p:sldId id="838840173" r:id="rId11"/>
    <p:sldId id="838840174" r:id="rId12"/>
    <p:sldId id="838840175" r:id="rId13"/>
    <p:sldId id="838840176" r:id="rId14"/>
    <p:sldId id="838840177" r:id="rId15"/>
    <p:sldId id="838840178" r:id="rId16"/>
    <p:sldId id="838840179" r:id="rId17"/>
    <p:sldId id="838840180" r:id="rId18"/>
    <p:sldId id="8388401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1844A-1E7F-9769-6268-AAE84431A446}" name="Christopher Rupp" initials="CR" userId="S::crupp@namsa.com::7d618a85-a70a-468a-8873-0c1ab1091e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Davidson" initials="LD" lastIdx="5" clrIdx="0">
    <p:extLst>
      <p:ext uri="{19B8F6BF-5375-455C-9EA6-DF929625EA0E}">
        <p15:presenceInfo xmlns:p15="http://schemas.microsoft.com/office/powerpoint/2012/main" userId="S-1-5-21-1168719264-1726549036-525623379-20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469"/>
    <a:srgbClr val="E0FFCF"/>
    <a:srgbClr val="F4F4F4"/>
    <a:srgbClr val="CFCBCB"/>
    <a:srgbClr val="CFCEBC"/>
    <a:srgbClr val="0E6BAD"/>
    <a:srgbClr val="0D9468"/>
    <a:srgbClr val="6997B9"/>
    <a:srgbClr val="002857"/>
    <a:srgbClr val="FF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9197" autoAdjust="0"/>
  </p:normalViewPr>
  <p:slideViewPr>
    <p:cSldViewPr snapToGrid="0">
      <p:cViewPr varScale="1">
        <p:scale>
          <a:sx n="87" d="100"/>
          <a:sy n="87" d="100"/>
        </p:scale>
        <p:origin x="1416" y="96"/>
      </p:cViewPr>
      <p:guideLst/>
    </p:cSldViewPr>
  </p:slideViewPr>
  <p:notesTextViewPr>
    <p:cViewPr>
      <p:scale>
        <a:sx n="25" d="100"/>
        <a:sy n="25" d="100"/>
      </p:scale>
      <p:origin x="0" y="0"/>
    </p:cViewPr>
  </p:notesTextViewPr>
  <p:sorterViewPr>
    <p:cViewPr>
      <p:scale>
        <a:sx n="80" d="100"/>
        <a:sy n="80" d="100"/>
      </p:scale>
      <p:origin x="0" y="0"/>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areau, Yvan" userId="0c2c8a01-b9eb-4fee-818c-0681b1c72ef4" providerId="ADAL" clId="{091F3AF3-7368-4939-82D5-6ABA23D2BD75}"/>
    <pc:docChg chg="undo custSel modSld">
      <pc:chgData name="Houareau, Yvan" userId="0c2c8a01-b9eb-4fee-818c-0681b1c72ef4" providerId="ADAL" clId="{091F3AF3-7368-4939-82D5-6ABA23D2BD75}" dt="2025-04-30T21:10:57.274" v="59" actId="14100"/>
      <pc:docMkLst>
        <pc:docMk/>
      </pc:docMkLst>
      <pc:sldChg chg="addSp delSp modSp mod">
        <pc:chgData name="Houareau, Yvan" userId="0c2c8a01-b9eb-4fee-818c-0681b1c72ef4" providerId="ADAL" clId="{091F3AF3-7368-4939-82D5-6ABA23D2BD75}" dt="2025-04-30T21:10:57.274" v="59" actId="14100"/>
        <pc:sldMkLst>
          <pc:docMk/>
          <pc:sldMk cId="3875636683" sldId="838840170"/>
        </pc:sldMkLst>
        <pc:spChg chg="mod">
          <ac:chgData name="Houareau, Yvan" userId="0c2c8a01-b9eb-4fee-818c-0681b1c72ef4" providerId="ADAL" clId="{091F3AF3-7368-4939-82D5-6ABA23D2BD75}" dt="2025-04-30T20:58:34.541" v="27" actId="1076"/>
          <ac:spMkLst>
            <pc:docMk/>
            <pc:sldMk cId="3875636683" sldId="838840170"/>
            <ac:spMk id="25" creationId="{A507FDEC-29F6-B27F-66C7-196739690321}"/>
          </ac:spMkLst>
        </pc:spChg>
        <pc:picChg chg="add del mod ord">
          <ac:chgData name="Houareau, Yvan" userId="0c2c8a01-b9eb-4fee-818c-0681b1c72ef4" providerId="ADAL" clId="{091F3AF3-7368-4939-82D5-6ABA23D2BD75}" dt="2025-04-30T20:53:57.997" v="14" actId="22"/>
          <ac:picMkLst>
            <pc:docMk/>
            <pc:sldMk cId="3875636683" sldId="838840170"/>
            <ac:picMk id="3" creationId="{750444C9-EDD2-D302-EF2C-5A6A04D0FF15}"/>
          </ac:picMkLst>
        </pc:picChg>
        <pc:picChg chg="add mod ord">
          <ac:chgData name="Houareau, Yvan" userId="0c2c8a01-b9eb-4fee-818c-0681b1c72ef4" providerId="ADAL" clId="{091F3AF3-7368-4939-82D5-6ABA23D2BD75}" dt="2025-04-30T20:59:15.524" v="35" actId="1076"/>
          <ac:picMkLst>
            <pc:docMk/>
            <pc:sldMk cId="3875636683" sldId="838840170"/>
            <ac:picMk id="5" creationId="{F568E72B-B259-D615-8353-23A6E03A20D0}"/>
          </ac:picMkLst>
        </pc:picChg>
        <pc:picChg chg="add del">
          <ac:chgData name="Houareau, Yvan" userId="0c2c8a01-b9eb-4fee-818c-0681b1c72ef4" providerId="ADAL" clId="{091F3AF3-7368-4939-82D5-6ABA23D2BD75}" dt="2025-04-30T20:58:02.592" v="21" actId="478"/>
          <ac:picMkLst>
            <pc:docMk/>
            <pc:sldMk cId="3875636683" sldId="838840170"/>
            <ac:picMk id="20" creationId="{23C462A1-8AD1-D08F-9535-B142DBC20A59}"/>
          </ac:picMkLst>
        </pc:picChg>
        <pc:picChg chg="mod">
          <ac:chgData name="Houareau, Yvan" userId="0c2c8a01-b9eb-4fee-818c-0681b1c72ef4" providerId="ADAL" clId="{091F3AF3-7368-4939-82D5-6ABA23D2BD75}" dt="2025-04-30T21:09:04.239" v="46" actId="1076"/>
          <ac:picMkLst>
            <pc:docMk/>
            <pc:sldMk cId="3875636683" sldId="838840170"/>
            <ac:picMk id="36" creationId="{D6DCE5CA-D565-3017-0A3E-CABC72637FEE}"/>
          </ac:picMkLst>
        </pc:picChg>
        <pc:cxnChg chg="mod">
          <ac:chgData name="Houareau, Yvan" userId="0c2c8a01-b9eb-4fee-818c-0681b1c72ef4" providerId="ADAL" clId="{091F3AF3-7368-4939-82D5-6ABA23D2BD75}" dt="2025-04-30T20:59:14.779" v="34" actId="14100"/>
          <ac:cxnSpMkLst>
            <pc:docMk/>
            <pc:sldMk cId="3875636683" sldId="838840170"/>
            <ac:cxnSpMk id="24" creationId="{69E36ABF-13F1-8363-355D-698796400BE2}"/>
          </ac:cxnSpMkLst>
        </pc:cxnChg>
        <pc:cxnChg chg="mod">
          <ac:chgData name="Houareau, Yvan" userId="0c2c8a01-b9eb-4fee-818c-0681b1c72ef4" providerId="ADAL" clId="{091F3AF3-7368-4939-82D5-6ABA23D2BD75}" dt="2025-04-30T21:10:34.562" v="55" actId="14100"/>
          <ac:cxnSpMkLst>
            <pc:docMk/>
            <pc:sldMk cId="3875636683" sldId="838840170"/>
            <ac:cxnSpMk id="26" creationId="{524C91FD-EDD8-5DD1-885E-ACF962A93191}"/>
          </ac:cxnSpMkLst>
        </pc:cxnChg>
        <pc:cxnChg chg="mod">
          <ac:chgData name="Houareau, Yvan" userId="0c2c8a01-b9eb-4fee-818c-0681b1c72ef4" providerId="ADAL" clId="{091F3AF3-7368-4939-82D5-6ABA23D2BD75}" dt="2025-04-30T21:10:40.109" v="56" actId="14100"/>
          <ac:cxnSpMkLst>
            <pc:docMk/>
            <pc:sldMk cId="3875636683" sldId="838840170"/>
            <ac:cxnSpMk id="28" creationId="{4CBAE1CB-3079-1559-E714-368BA5A8C229}"/>
          </ac:cxnSpMkLst>
        </pc:cxnChg>
        <pc:cxnChg chg="mod">
          <ac:chgData name="Houareau, Yvan" userId="0c2c8a01-b9eb-4fee-818c-0681b1c72ef4" providerId="ADAL" clId="{091F3AF3-7368-4939-82D5-6ABA23D2BD75}" dt="2025-04-30T21:10:42.889" v="57" actId="14100"/>
          <ac:cxnSpMkLst>
            <pc:docMk/>
            <pc:sldMk cId="3875636683" sldId="838840170"/>
            <ac:cxnSpMk id="30" creationId="{0F5565D6-BCD7-8A05-E73D-99279CA5481C}"/>
          </ac:cxnSpMkLst>
        </pc:cxnChg>
        <pc:cxnChg chg="mod">
          <ac:chgData name="Houareau, Yvan" userId="0c2c8a01-b9eb-4fee-818c-0681b1c72ef4" providerId="ADAL" clId="{091F3AF3-7368-4939-82D5-6ABA23D2BD75}" dt="2025-04-30T21:10:52.297" v="58" actId="14100"/>
          <ac:cxnSpMkLst>
            <pc:docMk/>
            <pc:sldMk cId="3875636683" sldId="838840170"/>
            <ac:cxnSpMk id="31" creationId="{7E27F1C7-4B01-FAF0-915F-2F1AEC9FC8C1}"/>
          </ac:cxnSpMkLst>
        </pc:cxnChg>
        <pc:cxnChg chg="mod">
          <ac:chgData name="Houareau, Yvan" userId="0c2c8a01-b9eb-4fee-818c-0681b1c72ef4" providerId="ADAL" clId="{091F3AF3-7368-4939-82D5-6ABA23D2BD75}" dt="2025-04-30T21:10:57.274" v="59" actId="14100"/>
          <ac:cxnSpMkLst>
            <pc:docMk/>
            <pc:sldMk cId="3875636683" sldId="838840170"/>
            <ac:cxnSpMk id="33" creationId="{F7778082-C007-01C2-88F5-40A58FC3BF27}"/>
          </ac:cxnSpMkLst>
        </pc:cxnChg>
      </pc:sldChg>
      <pc:sldChg chg="addSp delSp modSp mod">
        <pc:chgData name="Houareau, Yvan" userId="0c2c8a01-b9eb-4fee-818c-0681b1c72ef4" providerId="ADAL" clId="{091F3AF3-7368-4939-82D5-6ABA23D2BD75}" dt="2025-04-30T21:06:38.901" v="42" actId="14100"/>
        <pc:sldMkLst>
          <pc:docMk/>
          <pc:sldMk cId="2278752876" sldId="838840174"/>
        </pc:sldMkLst>
        <pc:picChg chg="add mod ord">
          <ac:chgData name="Houareau, Yvan" userId="0c2c8a01-b9eb-4fee-818c-0681b1c72ef4" providerId="ADAL" clId="{091F3AF3-7368-4939-82D5-6ABA23D2BD75}" dt="2025-04-30T21:06:19.157" v="40" actId="167"/>
          <ac:picMkLst>
            <pc:docMk/>
            <pc:sldMk cId="2278752876" sldId="838840174"/>
            <ac:picMk id="3" creationId="{78FDE3F9-77D8-7FEC-427A-42A6E62F16B2}"/>
          </ac:picMkLst>
        </pc:picChg>
        <pc:picChg chg="del">
          <ac:chgData name="Houareau, Yvan" userId="0c2c8a01-b9eb-4fee-818c-0681b1c72ef4" providerId="ADAL" clId="{091F3AF3-7368-4939-82D5-6ABA23D2BD75}" dt="2025-04-30T21:06:00.657" v="36" actId="478"/>
          <ac:picMkLst>
            <pc:docMk/>
            <pc:sldMk cId="2278752876" sldId="838840174"/>
            <ac:picMk id="4" creationId="{5C337462-DAA9-A0B9-F3C3-26A01747693E}"/>
          </ac:picMkLst>
        </pc:picChg>
        <pc:cxnChg chg="mod">
          <ac:chgData name="Houareau, Yvan" userId="0c2c8a01-b9eb-4fee-818c-0681b1c72ef4" providerId="ADAL" clId="{091F3AF3-7368-4939-82D5-6ABA23D2BD75}" dt="2025-04-30T21:06:38.901" v="42" actId="14100"/>
          <ac:cxnSpMkLst>
            <pc:docMk/>
            <pc:sldMk cId="2278752876" sldId="838840174"/>
            <ac:cxnSpMk id="8" creationId="{228A3714-3C1D-CA24-2814-30332CAB814B}"/>
          </ac:cxnSpMkLst>
        </pc:cxnChg>
      </pc:sldChg>
    </pc:docChg>
  </pc:docChgLst>
</pc:chgInfo>
</file>

<file path=ppt/comments/modernComment_31FFAF6A_E70185CB.xml><?xml version="1.0" encoding="utf-8"?>
<p188:cmLst xmlns:a="http://schemas.openxmlformats.org/drawingml/2006/main" xmlns:r="http://schemas.openxmlformats.org/officeDocument/2006/relationships" xmlns:p188="http://schemas.microsoft.com/office/powerpoint/2018/8/main">
  <p188:cm id="{4F2FF023-34EF-42D0-B1F7-D424CD59DD92}" authorId="{5011844A-1E7F-9769-6268-AAE84431A446}" created="2025-04-30T15:43:31.931">
    <pc:sldMkLst xmlns:pc="http://schemas.microsoft.com/office/powerpoint/2013/main/command">
      <pc:docMk/>
      <pc:sldMk cId="3875636683" sldId="838840170"/>
    </pc:sldMkLst>
    <p188:txBody>
      <a:bodyPr/>
      <a:lstStyle/>
      <a:p>
        <a:r>
          <a:rPr lang="en-US"/>
          <a:t>Can you capture a new screen shot for this - assuming it now has NAMSA branding?</a:t>
        </a:r>
      </a:p>
    </p188:txBody>
  </p188:cm>
</p188:cmLst>
</file>

<file path=ppt/comments/modernComment_31FFAF6E_87D3026C.xml><?xml version="1.0" encoding="utf-8"?>
<p188:cmLst xmlns:a="http://schemas.openxmlformats.org/drawingml/2006/main" xmlns:r="http://schemas.openxmlformats.org/officeDocument/2006/relationships" xmlns:p188="http://schemas.microsoft.com/office/powerpoint/2018/8/main">
  <p188:cm id="{C4868F2E-8DC8-4FCC-A7DE-4A46DB9B7CDD}" authorId="{5011844A-1E7F-9769-6268-AAE84431A446}" created="2025-04-30T15:44:13.995">
    <ac:deMkLst xmlns:ac="http://schemas.microsoft.com/office/drawing/2013/main/command">
      <pc:docMk xmlns:pc="http://schemas.microsoft.com/office/powerpoint/2013/main/command"/>
      <pc:sldMk xmlns:pc="http://schemas.microsoft.com/office/powerpoint/2013/main/command" cId="2278752876" sldId="838840174"/>
      <ac:picMk id="4" creationId="{5C337462-DAA9-A0B9-F3C3-26A01747693E}"/>
    </ac:deMkLst>
    <p188:txBody>
      <a:bodyPr/>
      <a:lstStyle/>
      <a:p>
        <a:r>
          <a:rPr lang="en-US"/>
          <a:t>New Screen shot or ok? (WXAT Account name)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D3BA0C-C378-B4F6-653E-0A4C51D2D3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57B361-D817-58C5-623F-99B61F0B74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368583-60D4-4202-AF06-5409DC49F604}" type="datetimeFigureOut">
              <a:rPr lang="en-US" smtClean="0"/>
              <a:t>4/30/2025</a:t>
            </a:fld>
            <a:endParaRPr lang="en-US"/>
          </a:p>
        </p:txBody>
      </p:sp>
      <p:sp>
        <p:nvSpPr>
          <p:cNvPr id="4" name="Footer Placeholder 3">
            <a:extLst>
              <a:ext uri="{FF2B5EF4-FFF2-40B4-BE49-F238E27FC236}">
                <a16:creationId xmlns:a16="http://schemas.microsoft.com/office/drawing/2014/main" id="{48200663-0017-E8C0-205A-FC0C15A4DB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B6F2E9-A39E-9DF1-8349-4B365C2124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EAABE-B683-4492-94DB-FE23C07774D5}" type="slidenum">
              <a:rPr lang="en-US" smtClean="0"/>
              <a:t>‹#›</a:t>
            </a:fld>
            <a:endParaRPr lang="en-US"/>
          </a:p>
        </p:txBody>
      </p:sp>
    </p:spTree>
    <p:extLst>
      <p:ext uri="{BB962C8B-B14F-4D97-AF65-F5344CB8AC3E}">
        <p14:creationId xmlns:p14="http://schemas.microsoft.com/office/powerpoint/2010/main" val="33733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996A1-9464-6E47-B711-3397365C97A8}" type="datetimeFigureOut">
              <a:rPr lang="en-US" smtClean="0"/>
              <a:t>4/30/2025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4BD81-A831-DD46-8E2C-D8A2D5DBC9A0}" type="slidenum">
              <a:rPr lang="en-US" smtClean="0"/>
              <a:t>‹#›</a:t>
            </a:fld>
            <a:endParaRPr lang="en-US" dirty="0"/>
          </a:p>
        </p:txBody>
      </p:sp>
    </p:spTree>
    <p:extLst>
      <p:ext uri="{BB962C8B-B14F-4D97-AF65-F5344CB8AC3E}">
        <p14:creationId xmlns:p14="http://schemas.microsoft.com/office/powerpoint/2010/main" val="240583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4BD81-A831-DD46-8E2C-D8A2D5DBC9A0}" type="slidenum">
              <a:rPr lang="en-US" smtClean="0"/>
              <a:t>1</a:t>
            </a:fld>
            <a:endParaRPr lang="en-US" dirty="0"/>
          </a:p>
        </p:txBody>
      </p:sp>
    </p:spTree>
    <p:extLst>
      <p:ext uri="{BB962C8B-B14F-4D97-AF65-F5344CB8AC3E}">
        <p14:creationId xmlns:p14="http://schemas.microsoft.com/office/powerpoint/2010/main" val="224534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4BD81-A831-DD46-8E2C-D8A2D5DBC9A0}" type="slidenum">
              <a:rPr lang="en-US" smtClean="0"/>
              <a:t>2</a:t>
            </a:fld>
            <a:endParaRPr lang="en-US" dirty="0"/>
          </a:p>
        </p:txBody>
      </p:sp>
    </p:spTree>
    <p:extLst>
      <p:ext uri="{BB962C8B-B14F-4D97-AF65-F5344CB8AC3E}">
        <p14:creationId xmlns:p14="http://schemas.microsoft.com/office/powerpoint/2010/main" val="331620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4BD81-A831-DD46-8E2C-D8A2D5DBC9A0}" type="slidenum">
              <a:rPr lang="en-US" smtClean="0"/>
              <a:t>11</a:t>
            </a:fld>
            <a:endParaRPr lang="en-US" dirty="0"/>
          </a:p>
        </p:txBody>
      </p:sp>
    </p:spTree>
    <p:extLst>
      <p:ext uri="{BB962C8B-B14F-4D97-AF65-F5344CB8AC3E}">
        <p14:creationId xmlns:p14="http://schemas.microsoft.com/office/powerpoint/2010/main" val="311068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flip="none" rotWithShape="1">
          <a:gsLst>
            <a:gs pos="0">
              <a:srgbClr val="0E6BAD"/>
            </a:gs>
            <a:gs pos="100000">
              <a:srgbClr val="0D9469">
                <a:lumMod val="100000"/>
              </a:srgbClr>
            </a:gs>
          </a:gsLst>
          <a:lin ang="0" scaled="1"/>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98CA03-83E7-AC2E-9A6B-204487E91F87}"/>
              </a:ext>
            </a:extLst>
          </p:cNvPr>
          <p:cNvSpPr>
            <a:spLocks noGrp="1"/>
          </p:cNvSpPr>
          <p:nvPr>
            <p:ph type="subTitle" idx="1"/>
          </p:nvPr>
        </p:nvSpPr>
        <p:spPr>
          <a:xfrm>
            <a:off x="6853286" y="6154337"/>
            <a:ext cx="5338713" cy="703663"/>
          </a:xfrm>
        </p:spPr>
        <p:txBody>
          <a:bodyPr anchor="ctr">
            <a:normAutofit/>
          </a:bodyPr>
          <a:lstStyle>
            <a:lvl1pPr marL="0" indent="0" algn="r">
              <a:lnSpc>
                <a:spcPct val="100000"/>
              </a:lnSpc>
              <a:spcBef>
                <a:spcPts val="0"/>
              </a:spcBef>
              <a:buNone/>
              <a:defRPr sz="1800">
                <a:solidFill>
                  <a:srgbClr val="E0FFCF"/>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4C7D7DA0-24DB-4A3D-73C3-E1C1733C7E84}"/>
              </a:ext>
            </a:extLst>
          </p:cNvPr>
          <p:cNvSpPr>
            <a:spLocks noGrp="1"/>
          </p:cNvSpPr>
          <p:nvPr>
            <p:ph type="ctrTitle"/>
          </p:nvPr>
        </p:nvSpPr>
        <p:spPr>
          <a:xfrm>
            <a:off x="521494" y="2725520"/>
            <a:ext cx="11149012" cy="1406959"/>
          </a:xfrm>
          <a:effectLst>
            <a:outerShdw blurRad="152400" dist="38100" dir="2700000" algn="tl" rotWithShape="0">
              <a:prstClr val="black">
                <a:alpha val="40000"/>
              </a:prstClr>
            </a:outerShdw>
          </a:effectLst>
        </p:spPr>
        <p:txBody>
          <a:bodyPr anchor="ctr">
            <a:normAutofit/>
          </a:bodyPr>
          <a:lstStyle>
            <a:lvl1pPr algn="ctr">
              <a:defRPr sz="6000">
                <a:solidFill>
                  <a:schemeClr val="bg1"/>
                </a:solidFill>
                <a:effectLst/>
                <a:latin typeface="Aptos" panose="020B0004020202020204" pitchFamily="34" charset="0"/>
              </a:defRPr>
            </a:lvl1pPr>
          </a:lstStyle>
          <a:p>
            <a:r>
              <a:rPr lang="en-US" dirty="0"/>
              <a:t>Click to edit Master title style</a:t>
            </a:r>
          </a:p>
        </p:txBody>
      </p:sp>
      <p:pic>
        <p:nvPicPr>
          <p:cNvPr id="6" name="Picture 5" descr="A black background with white text&#10;&#10;Description automatically generated">
            <a:extLst>
              <a:ext uri="{FF2B5EF4-FFF2-40B4-BE49-F238E27FC236}">
                <a16:creationId xmlns:a16="http://schemas.microsoft.com/office/drawing/2014/main" id="{12DB4C51-FAC0-E72C-E640-7646AAA026FA}"/>
              </a:ext>
            </a:extLst>
          </p:cNvPr>
          <p:cNvPicPr>
            <a:picLocks noChangeAspect="1"/>
          </p:cNvPicPr>
          <p:nvPr userDrawn="1"/>
        </p:nvPicPr>
        <p:blipFill>
          <a:blip r:embed="rId2"/>
          <a:stretch>
            <a:fillRect/>
          </a:stretch>
        </p:blipFill>
        <p:spPr>
          <a:xfrm>
            <a:off x="0" y="6059687"/>
            <a:ext cx="1533549" cy="862621"/>
          </a:xfrm>
          <a:prstGeom prst="rect">
            <a:avLst/>
          </a:prstGeom>
        </p:spPr>
      </p:pic>
      <p:cxnSp>
        <p:nvCxnSpPr>
          <p:cNvPr id="9" name="Straight Connector 8">
            <a:extLst>
              <a:ext uri="{FF2B5EF4-FFF2-40B4-BE49-F238E27FC236}">
                <a16:creationId xmlns:a16="http://schemas.microsoft.com/office/drawing/2014/main" id="{D25B3E9A-5D5C-636F-7290-39C43ACD0830}"/>
              </a:ext>
            </a:extLst>
          </p:cNvPr>
          <p:cNvCxnSpPr>
            <a:cxnSpLocks/>
          </p:cNvCxnSpPr>
          <p:nvPr userDrawn="1"/>
        </p:nvCxnSpPr>
        <p:spPr>
          <a:xfrm flipV="1">
            <a:off x="0" y="6040833"/>
            <a:ext cx="12192000" cy="18854"/>
          </a:xfrm>
          <a:prstGeom prst="line">
            <a:avLst/>
          </a:prstGeom>
          <a:ln w="38100">
            <a:solidFill>
              <a:srgbClr val="E0FF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355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7DA0-24DB-4A3D-73C3-E1C1733C7E84}"/>
              </a:ext>
            </a:extLst>
          </p:cNvPr>
          <p:cNvSpPr>
            <a:spLocks noGrp="1"/>
          </p:cNvSpPr>
          <p:nvPr>
            <p:ph type="ctrTitle"/>
          </p:nvPr>
        </p:nvSpPr>
        <p:spPr>
          <a:xfrm>
            <a:off x="603063" y="2207813"/>
            <a:ext cx="6775932" cy="1406959"/>
          </a:xfrm>
          <a:effectLst>
            <a:outerShdw blurRad="152400" dist="38100" dir="2700000" algn="tl" rotWithShape="0">
              <a:prstClr val="black">
                <a:alpha val="40000"/>
              </a:prstClr>
            </a:outerShdw>
          </a:effectLst>
        </p:spPr>
        <p:txBody>
          <a:bodyPr anchor="ctr">
            <a:normAutofit/>
          </a:bodyPr>
          <a:lstStyle>
            <a:lvl1pPr algn="l">
              <a:defRPr sz="4000" b="1">
                <a:solidFill>
                  <a:schemeClr val="bg1"/>
                </a:solidFill>
                <a:effectLst/>
                <a:latin typeface="Aptos" panose="020B0004020202020204" pitchFamily="34" charset="0"/>
              </a:defRPr>
            </a:lvl1pPr>
          </a:lstStyle>
          <a:p>
            <a:r>
              <a:rPr lang="en-US" dirty="0"/>
              <a:t>Click to edit Master title style</a:t>
            </a:r>
          </a:p>
        </p:txBody>
      </p:sp>
      <p:sp>
        <p:nvSpPr>
          <p:cNvPr id="4" name="Freeform 13">
            <a:extLst>
              <a:ext uri="{FF2B5EF4-FFF2-40B4-BE49-F238E27FC236}">
                <a16:creationId xmlns:a16="http://schemas.microsoft.com/office/drawing/2014/main" id="{9CBD3837-20A1-F669-32B7-49CD30F38415}"/>
              </a:ext>
            </a:extLst>
          </p:cNvPr>
          <p:cNvSpPr>
            <a:spLocks noChangeAspect="1"/>
          </p:cNvSpPr>
          <p:nvPr userDrawn="1"/>
        </p:nvSpPr>
        <p:spPr>
          <a:xfrm>
            <a:off x="456521" y="469433"/>
            <a:ext cx="2538337" cy="1005840"/>
          </a:xfrm>
          <a:custGeom>
            <a:avLst/>
            <a:gdLst/>
            <a:ahLst/>
            <a:cxnLst/>
            <a:rect l="l" t="t" r="r" b="b"/>
            <a:pathLst>
              <a:path w="4520537" h="1791305">
                <a:moveTo>
                  <a:pt x="0" y="0"/>
                </a:moveTo>
                <a:lnTo>
                  <a:pt x="4520536" y="0"/>
                </a:lnTo>
                <a:lnTo>
                  <a:pt x="4520536" y="1791305"/>
                </a:lnTo>
                <a:lnTo>
                  <a:pt x="0" y="1791305"/>
                </a:lnTo>
                <a:lnTo>
                  <a:pt x="0" y="0"/>
                </a:lnTo>
                <a:close/>
              </a:path>
            </a:pathLst>
          </a:custGeom>
          <a:blipFill>
            <a:blip r:embed="rId2"/>
            <a:stretch>
              <a:fillRect l="-663" r="-442"/>
            </a:stretch>
          </a:blipFill>
        </p:spPr>
        <p:txBody>
          <a:bodyPr/>
          <a:lstStyle/>
          <a:p>
            <a:endParaRPr lang="en-US"/>
          </a:p>
        </p:txBody>
      </p:sp>
      <p:sp>
        <p:nvSpPr>
          <p:cNvPr id="16" name="Subtitle 2">
            <a:extLst>
              <a:ext uri="{FF2B5EF4-FFF2-40B4-BE49-F238E27FC236}">
                <a16:creationId xmlns:a16="http://schemas.microsoft.com/office/drawing/2014/main" id="{AD2A878C-27F4-7321-EBF3-560C88AAA2F4}"/>
              </a:ext>
            </a:extLst>
          </p:cNvPr>
          <p:cNvSpPr>
            <a:spLocks noGrp="1"/>
          </p:cNvSpPr>
          <p:nvPr>
            <p:ph type="subTitle" idx="1"/>
          </p:nvPr>
        </p:nvSpPr>
        <p:spPr>
          <a:xfrm>
            <a:off x="603063" y="4223937"/>
            <a:ext cx="6775932" cy="703663"/>
          </a:xfrm>
        </p:spPr>
        <p:txBody>
          <a:bodyPr anchor="ctr">
            <a:normAutofit/>
          </a:bodyPr>
          <a:lstStyle>
            <a:lvl1pPr marL="0" indent="0" algn="l">
              <a:lnSpc>
                <a:spcPct val="100000"/>
              </a:lnSpc>
              <a:spcBef>
                <a:spcPts val="0"/>
              </a:spcBef>
              <a:buNone/>
              <a:defRPr sz="1800" b="1">
                <a:solidFill>
                  <a:srgbClr val="E0FFCF"/>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0" name="Picture 39">
            <a:extLst>
              <a:ext uri="{FF2B5EF4-FFF2-40B4-BE49-F238E27FC236}">
                <a16:creationId xmlns:a16="http://schemas.microsoft.com/office/drawing/2014/main" id="{A800BF97-774D-6025-E937-BF44341491CC}"/>
              </a:ext>
            </a:extLst>
          </p:cNvPr>
          <p:cNvPicPr>
            <a:picLocks noChangeAspect="1"/>
          </p:cNvPicPr>
          <p:nvPr userDrawn="1"/>
        </p:nvPicPr>
        <p:blipFill>
          <a:blip r:embed="rId3"/>
          <a:stretch>
            <a:fillRect/>
          </a:stretch>
        </p:blipFill>
        <p:spPr>
          <a:xfrm>
            <a:off x="6677247" y="-570870"/>
            <a:ext cx="3995414" cy="7788528"/>
          </a:xfrm>
          <a:prstGeom prst="rect">
            <a:avLst/>
          </a:prstGeom>
        </p:spPr>
      </p:pic>
      <p:pic>
        <p:nvPicPr>
          <p:cNvPr id="41" name="Picture 40">
            <a:extLst>
              <a:ext uri="{FF2B5EF4-FFF2-40B4-BE49-F238E27FC236}">
                <a16:creationId xmlns:a16="http://schemas.microsoft.com/office/drawing/2014/main" id="{972BB5F0-E92E-9DE3-9A62-03CB72A5B375}"/>
              </a:ext>
            </a:extLst>
          </p:cNvPr>
          <p:cNvPicPr>
            <a:picLocks noChangeAspect="1"/>
          </p:cNvPicPr>
          <p:nvPr userDrawn="1"/>
        </p:nvPicPr>
        <p:blipFill>
          <a:blip r:embed="rId4"/>
          <a:stretch>
            <a:fillRect/>
          </a:stretch>
        </p:blipFill>
        <p:spPr>
          <a:xfrm>
            <a:off x="8198580" y="0"/>
            <a:ext cx="3993420" cy="6858000"/>
          </a:xfrm>
          <a:prstGeom prst="rect">
            <a:avLst/>
          </a:prstGeom>
        </p:spPr>
      </p:pic>
      <p:pic>
        <p:nvPicPr>
          <p:cNvPr id="38" name="Picture 37">
            <a:extLst>
              <a:ext uri="{FF2B5EF4-FFF2-40B4-BE49-F238E27FC236}">
                <a16:creationId xmlns:a16="http://schemas.microsoft.com/office/drawing/2014/main" id="{36AD1A7E-9B97-333B-6981-28A9EED4B0BE}"/>
              </a:ext>
            </a:extLst>
          </p:cNvPr>
          <p:cNvPicPr>
            <a:picLocks noChangeAspect="1"/>
          </p:cNvPicPr>
          <p:nvPr userDrawn="1"/>
        </p:nvPicPr>
        <p:blipFill>
          <a:blip r:embed="rId5"/>
          <a:stretch>
            <a:fillRect/>
          </a:stretch>
        </p:blipFill>
        <p:spPr>
          <a:xfrm>
            <a:off x="8374970" y="469433"/>
            <a:ext cx="599967" cy="703664"/>
          </a:xfrm>
          <a:prstGeom prst="rect">
            <a:avLst/>
          </a:prstGeom>
        </p:spPr>
      </p:pic>
      <p:pic>
        <p:nvPicPr>
          <p:cNvPr id="42" name="Picture 41">
            <a:extLst>
              <a:ext uri="{FF2B5EF4-FFF2-40B4-BE49-F238E27FC236}">
                <a16:creationId xmlns:a16="http://schemas.microsoft.com/office/drawing/2014/main" id="{13A75656-11D1-CE70-4E15-AC873DCBAEE4}"/>
              </a:ext>
            </a:extLst>
          </p:cNvPr>
          <p:cNvPicPr>
            <a:picLocks noChangeAspect="1"/>
          </p:cNvPicPr>
          <p:nvPr userDrawn="1"/>
        </p:nvPicPr>
        <p:blipFill>
          <a:blip r:embed="rId6"/>
          <a:stretch>
            <a:fillRect/>
          </a:stretch>
        </p:blipFill>
        <p:spPr>
          <a:xfrm>
            <a:off x="9861822" y="4125432"/>
            <a:ext cx="3851511" cy="3860345"/>
          </a:xfrm>
          <a:prstGeom prst="rect">
            <a:avLst/>
          </a:prstGeom>
        </p:spPr>
      </p:pic>
      <p:grpSp>
        <p:nvGrpSpPr>
          <p:cNvPr id="43" name="Group 42">
            <a:extLst>
              <a:ext uri="{FF2B5EF4-FFF2-40B4-BE49-F238E27FC236}">
                <a16:creationId xmlns:a16="http://schemas.microsoft.com/office/drawing/2014/main" id="{098AC191-2DA6-5017-9186-9775C7E73C6A}"/>
              </a:ext>
            </a:extLst>
          </p:cNvPr>
          <p:cNvGrpSpPr/>
          <p:nvPr userDrawn="1"/>
        </p:nvGrpSpPr>
        <p:grpSpPr>
          <a:xfrm>
            <a:off x="3530976" y="-331827"/>
            <a:ext cx="10639134" cy="11067609"/>
            <a:chOff x="5168390" y="-342460"/>
            <a:chExt cx="10639134" cy="11067609"/>
          </a:xfrm>
        </p:grpSpPr>
        <p:sp>
          <p:nvSpPr>
            <p:cNvPr id="44" name="Right Triangle 43">
              <a:extLst>
                <a:ext uri="{FF2B5EF4-FFF2-40B4-BE49-F238E27FC236}">
                  <a16:creationId xmlns:a16="http://schemas.microsoft.com/office/drawing/2014/main" id="{658FA605-F0DC-4E4D-ACA8-7AD647C3D8EC}"/>
                </a:ext>
              </a:extLst>
            </p:cNvPr>
            <p:cNvSpPr/>
            <p:nvPr userDrawn="1"/>
          </p:nvSpPr>
          <p:spPr>
            <a:xfrm>
              <a:off x="11215545" y="-342460"/>
              <a:ext cx="1854200" cy="331827"/>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4F4F4"/>
                </a:solidFill>
              </a:endParaRPr>
            </a:p>
          </p:txBody>
        </p:sp>
        <p:sp>
          <p:nvSpPr>
            <p:cNvPr id="45" name="Right Triangle 44">
              <a:extLst>
                <a:ext uri="{FF2B5EF4-FFF2-40B4-BE49-F238E27FC236}">
                  <a16:creationId xmlns:a16="http://schemas.microsoft.com/office/drawing/2014/main" id="{2378D8D3-7DAC-95CE-330F-4501F9EF9C89}"/>
                </a:ext>
              </a:extLst>
            </p:cNvPr>
            <p:cNvSpPr/>
            <p:nvPr userDrawn="1"/>
          </p:nvSpPr>
          <p:spPr>
            <a:xfrm flipH="1" flipV="1">
              <a:off x="5168390" y="6857997"/>
              <a:ext cx="8781526" cy="3867152"/>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4F4F4"/>
                </a:solidFill>
              </a:endParaRPr>
            </a:p>
          </p:txBody>
        </p:sp>
        <p:sp>
          <p:nvSpPr>
            <p:cNvPr id="46" name="Rectangle 45">
              <a:extLst>
                <a:ext uri="{FF2B5EF4-FFF2-40B4-BE49-F238E27FC236}">
                  <a16:creationId xmlns:a16="http://schemas.microsoft.com/office/drawing/2014/main" id="{229F5196-32F4-6795-EEFE-952A6A918411}"/>
                </a:ext>
              </a:extLst>
            </p:cNvPr>
            <p:cNvSpPr/>
            <p:nvPr userDrawn="1"/>
          </p:nvSpPr>
          <p:spPr>
            <a:xfrm>
              <a:off x="13835570" y="2540976"/>
              <a:ext cx="1971954" cy="52314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1974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8697FB-1F69-AF77-8482-DBCE8E916F1A}"/>
              </a:ext>
            </a:extLst>
          </p:cNvPr>
          <p:cNvSpPr/>
          <p:nvPr userDrawn="1"/>
        </p:nvSpPr>
        <p:spPr>
          <a:xfrm>
            <a:off x="0" y="2594728"/>
            <a:ext cx="12192000" cy="1668545"/>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336BE-8899-7B16-B7F8-B59F4DA56F1A}"/>
              </a:ext>
            </a:extLst>
          </p:cNvPr>
          <p:cNvSpPr>
            <a:spLocks noGrp="1"/>
          </p:cNvSpPr>
          <p:nvPr>
            <p:ph type="title"/>
          </p:nvPr>
        </p:nvSpPr>
        <p:spPr>
          <a:xfrm>
            <a:off x="509547" y="2805172"/>
            <a:ext cx="11172906" cy="1247656"/>
          </a:xfrm>
        </p:spPr>
        <p:txBody>
          <a:bodyPr anchor="ctr">
            <a:normAutofit/>
          </a:bodyPr>
          <a:lstStyle>
            <a:lvl1pPr algn="ctr">
              <a:defRPr sz="4800">
                <a:solidFill>
                  <a:srgbClr val="0E6BAD"/>
                </a:solidFill>
                <a:latin typeface="Aptos" panose="020B0004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BC444D81-B941-2AAD-5C75-5B2B2D5E9BA1}"/>
              </a:ext>
            </a:extLst>
          </p:cNvPr>
          <p:cNvSpPr txBox="1">
            <a:spLocks/>
          </p:cNvSpPr>
          <p:nvPr userDrawn="1"/>
        </p:nvSpPr>
        <p:spPr>
          <a:xfrm>
            <a:off x="8493759" y="6508215"/>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bg1"/>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bg1"/>
                </a:solidFill>
                <a:effectLst/>
                <a:latin typeface="Arial" panose="020B0604020202020204" pitchFamily="34" charset="0"/>
                <a:ea typeface="+mn-ea"/>
                <a:cs typeface="Arial" panose="020B0604020202020204" pitchFamily="34" charset="0"/>
              </a:rPr>
              <a:t>‹#›</a:t>
            </a:fld>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143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60" userDrawn="1">
          <p15:clr>
            <a:srgbClr val="FBAE40"/>
          </p15:clr>
        </p15:guide>
        <p15:guide id="4" orient="horz" pos="312" userDrawn="1">
          <p15:clr>
            <a:srgbClr val="FBAE40"/>
          </p15:clr>
        </p15:guide>
        <p15:guide id="5" orient="horz" pos="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7C587F-68B4-293C-C574-22A74D43A16C}"/>
              </a:ext>
            </a:extLst>
          </p:cNvPr>
          <p:cNvSpPr>
            <a:spLocks/>
          </p:cNvSpPr>
          <p:nvPr userDrawn="1"/>
        </p:nvSpPr>
        <p:spPr>
          <a:xfrm>
            <a:off x="1" y="349785"/>
            <a:ext cx="12191999" cy="6158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336BE-8899-7B16-B7F8-B59F4DA56F1A}"/>
              </a:ext>
            </a:extLst>
          </p:cNvPr>
          <p:cNvSpPr>
            <a:spLocks noGrp="1"/>
          </p:cNvSpPr>
          <p:nvPr>
            <p:ph type="title"/>
          </p:nvPr>
        </p:nvSpPr>
        <p:spPr>
          <a:xfrm>
            <a:off x="397890" y="584462"/>
            <a:ext cx="11593785" cy="936864"/>
          </a:xfrm>
        </p:spPr>
        <p:txBody>
          <a:bodyPr anchor="ctr">
            <a:normAutofit/>
          </a:bodyPr>
          <a:lstStyle>
            <a:lvl1pPr>
              <a:defRPr sz="2800">
                <a:solidFill>
                  <a:srgbClr val="0E6BAD"/>
                </a:solidFill>
                <a:latin typeface="Aptos" panose="020B0004020202020204" pitchFamily="34" charset="0"/>
              </a:defRPr>
            </a:lvl1pPr>
          </a:lstStyle>
          <a:p>
            <a:r>
              <a:rPr lang="en-US" dirty="0"/>
              <a:t>Click to edit Master title style</a:t>
            </a:r>
          </a:p>
        </p:txBody>
      </p:sp>
      <p:sp>
        <p:nvSpPr>
          <p:cNvPr id="23" name="Slide Number Placeholder 5">
            <a:extLst>
              <a:ext uri="{FF2B5EF4-FFF2-40B4-BE49-F238E27FC236}">
                <a16:creationId xmlns:a16="http://schemas.microsoft.com/office/drawing/2014/main" id="{D0FA0BB1-63F9-539A-6A14-86FFC49D1507}"/>
              </a:ext>
            </a:extLst>
          </p:cNvPr>
          <p:cNvSpPr txBox="1">
            <a:spLocks/>
          </p:cNvSpPr>
          <p:nvPr userDrawn="1"/>
        </p:nvSpPr>
        <p:spPr>
          <a:xfrm>
            <a:off x="8293437" y="6536500"/>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accent4"/>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accent4"/>
                </a:solidFill>
                <a:effectLst/>
                <a:latin typeface="Arial" panose="020B0604020202020204" pitchFamily="34" charset="0"/>
                <a:ea typeface="+mn-ea"/>
                <a:cs typeface="Arial" panose="020B0604020202020204" pitchFamily="34" charset="0"/>
              </a:rPr>
              <a:t>‹#›</a:t>
            </a:fld>
            <a:endParaRPr lang="en-US" sz="800" b="0" i="0" dirty="0">
              <a:solidFill>
                <a:schemeClr val="accent4"/>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1D149AE-6E6E-62B7-D655-362695EE2B22}"/>
              </a:ext>
            </a:extLst>
          </p:cNvPr>
          <p:cNvSpPr>
            <a:spLocks noGrp="1"/>
          </p:cNvSpPr>
          <p:nvPr>
            <p:ph idx="1"/>
          </p:nvPr>
        </p:nvSpPr>
        <p:spPr>
          <a:xfrm>
            <a:off x="397891" y="1652192"/>
            <a:ext cx="11593786" cy="4565728"/>
          </a:xfrm>
        </p:spPr>
        <p:txBody>
          <a:bodyPr>
            <a:normAutofit/>
          </a:bodyPr>
          <a:lstStyle>
            <a:lvl1pPr marL="228600" indent="-228600">
              <a:lnSpc>
                <a:spcPct val="100000"/>
              </a:lnSpc>
              <a:spcAft>
                <a:spcPts val="600"/>
              </a:spcAft>
              <a:buFont typeface="Arial" panose="020B0604020202020204" pitchFamily="34" charset="0"/>
              <a:buChar char="•"/>
              <a:tabLst/>
              <a:defRPr sz="2000" b="0">
                <a:solidFill>
                  <a:schemeClr val="tx1"/>
                </a:solidFill>
                <a:latin typeface="Aptos" panose="020B0004020202020204" pitchFamily="34" charset="0"/>
              </a:defRPr>
            </a:lvl1pPr>
            <a:lvl2pPr marL="457200" indent="-220663">
              <a:lnSpc>
                <a:spcPct val="100000"/>
              </a:lnSpc>
              <a:spcAft>
                <a:spcPts val="600"/>
              </a:spcAft>
              <a:buFont typeface="Arial" panose="020B0604020202020204" pitchFamily="34" charset="0"/>
              <a:buChar char="•"/>
              <a:tabLst/>
              <a:defRPr sz="1800">
                <a:solidFill>
                  <a:schemeClr val="tx1"/>
                </a:solidFill>
                <a:latin typeface="Aptos" panose="020B0004020202020204" pitchFamily="34" charset="0"/>
              </a:defRPr>
            </a:lvl2pPr>
            <a:lvl3pPr marL="685800" indent="-228600">
              <a:lnSpc>
                <a:spcPct val="100000"/>
              </a:lnSpc>
              <a:spcAft>
                <a:spcPts val="600"/>
              </a:spcAft>
              <a:buFont typeface="Arial" panose="020B0604020202020204" pitchFamily="34" charset="0"/>
              <a:buChar char="•"/>
              <a:tabLst/>
              <a:defRPr sz="1600">
                <a:solidFill>
                  <a:schemeClr val="tx1"/>
                </a:solidFill>
                <a:latin typeface="Aptos" panose="020B0004020202020204" pitchFamily="34" charset="0"/>
              </a:defRPr>
            </a:lvl3pPr>
            <a:lvl4pPr marL="687388" indent="-228600">
              <a:lnSpc>
                <a:spcPct val="100000"/>
              </a:lnSpc>
              <a:spcAft>
                <a:spcPts val="600"/>
              </a:spcAft>
              <a:tabLst/>
              <a:defRPr sz="1800">
                <a:solidFill>
                  <a:schemeClr val="accent3"/>
                </a:solidFill>
              </a:defRPr>
            </a:lvl4pPr>
            <a:lvl5pPr marL="917575" indent="-230188">
              <a:lnSpc>
                <a:spcPct val="100000"/>
              </a:lnSpc>
              <a:spcAft>
                <a:spcPts val="600"/>
              </a:spcAft>
              <a:tabLst/>
              <a:defRPr sz="1800">
                <a:solidFill>
                  <a:schemeClr val="accent3"/>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80489835-E558-4807-1965-482ED3364902}"/>
              </a:ext>
            </a:extLst>
          </p:cNvPr>
          <p:cNvSpPr txBox="1">
            <a:spLocks/>
          </p:cNvSpPr>
          <p:nvPr userDrawn="1"/>
        </p:nvSpPr>
        <p:spPr>
          <a:xfrm>
            <a:off x="8493759" y="6508215"/>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bg1"/>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bg1"/>
                </a:solidFill>
                <a:effectLst/>
                <a:latin typeface="Arial" panose="020B0604020202020204" pitchFamily="34" charset="0"/>
                <a:ea typeface="+mn-ea"/>
                <a:cs typeface="Arial" panose="020B0604020202020204" pitchFamily="34" charset="0"/>
              </a:rPr>
              <a:t>‹#›</a:t>
            </a:fld>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482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60" userDrawn="1">
          <p15:clr>
            <a:srgbClr val="FBAE40"/>
          </p15:clr>
        </p15:guide>
        <p15:guide id="4" orient="horz" pos="312" userDrawn="1">
          <p15:clr>
            <a:srgbClr val="FBAE40"/>
          </p15:clr>
        </p15:guide>
        <p15:guide id="5" orient="horz" pos="1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9CAEA5-9A46-5C74-0E36-6B79614DAF19}"/>
              </a:ext>
            </a:extLst>
          </p:cNvPr>
          <p:cNvSpPr>
            <a:spLocks/>
          </p:cNvSpPr>
          <p:nvPr userDrawn="1"/>
        </p:nvSpPr>
        <p:spPr>
          <a:xfrm>
            <a:off x="1" y="349785"/>
            <a:ext cx="12191999" cy="6158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D0FA0BB1-63F9-539A-6A14-86FFC49D1507}"/>
              </a:ext>
            </a:extLst>
          </p:cNvPr>
          <p:cNvSpPr txBox="1">
            <a:spLocks/>
          </p:cNvSpPr>
          <p:nvPr userDrawn="1"/>
        </p:nvSpPr>
        <p:spPr>
          <a:xfrm>
            <a:off x="8293437" y="6536500"/>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accent4"/>
                </a:solidFill>
                <a:effectLst/>
                <a:latin typeface="Arial" panose="020B0604020202020204" pitchFamily="34" charset="0"/>
                <a:ea typeface="+mn-ea"/>
                <a:cs typeface="Arial" panose="020B0604020202020204" pitchFamily="34" charset="0"/>
              </a:rPr>
              <a:t>© NAMSA 2023  |  </a:t>
            </a:r>
            <a:fld id="{62F81F1A-47F6-6C48-AA20-CCEA9F11803C}" type="slidenum">
              <a:rPr lang="en-US" sz="800" b="0" i="0" kern="1200" smtClean="0">
                <a:solidFill>
                  <a:schemeClr val="accent4"/>
                </a:solidFill>
                <a:effectLst/>
                <a:latin typeface="Arial" panose="020B0604020202020204" pitchFamily="34" charset="0"/>
                <a:ea typeface="+mn-ea"/>
                <a:cs typeface="Arial" panose="020B0604020202020204" pitchFamily="34" charset="0"/>
              </a:rPr>
              <a:t>‹#›</a:t>
            </a:fld>
            <a:endParaRPr lang="en-US" sz="800" b="0" i="0" dirty="0">
              <a:solidFill>
                <a:schemeClr val="accent4"/>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167E0D3-B52B-D6AA-1592-A5F06428EDE7}"/>
              </a:ext>
            </a:extLst>
          </p:cNvPr>
          <p:cNvSpPr>
            <a:spLocks noGrp="1"/>
          </p:cNvSpPr>
          <p:nvPr>
            <p:ph type="title"/>
          </p:nvPr>
        </p:nvSpPr>
        <p:spPr>
          <a:xfrm>
            <a:off x="622168" y="584462"/>
            <a:ext cx="11369508" cy="936864"/>
          </a:xfrm>
        </p:spPr>
        <p:txBody>
          <a:bodyPr anchor="ctr">
            <a:normAutofit/>
          </a:bodyPr>
          <a:lstStyle>
            <a:lvl1pPr>
              <a:defRPr sz="2800">
                <a:solidFill>
                  <a:srgbClr val="0E6BAD"/>
                </a:solidFill>
                <a:latin typeface="Aptos" panose="020B0004020202020204" pitchFamily="34" charset="0"/>
              </a:defRPr>
            </a:lvl1pPr>
          </a:lstStyle>
          <a:p>
            <a:r>
              <a:rPr lang="en-US" dirty="0"/>
              <a:t>Click to edit Master title style</a:t>
            </a:r>
          </a:p>
        </p:txBody>
      </p:sp>
      <p:sp>
        <p:nvSpPr>
          <p:cNvPr id="9" name="Table Placeholder 8">
            <a:extLst>
              <a:ext uri="{FF2B5EF4-FFF2-40B4-BE49-F238E27FC236}">
                <a16:creationId xmlns:a16="http://schemas.microsoft.com/office/drawing/2014/main" id="{A717C247-4D54-46AF-F726-75EEAF545266}"/>
              </a:ext>
            </a:extLst>
          </p:cNvPr>
          <p:cNvSpPr>
            <a:spLocks noGrp="1"/>
          </p:cNvSpPr>
          <p:nvPr>
            <p:ph type="tbl" sz="quarter" idx="11"/>
          </p:nvPr>
        </p:nvSpPr>
        <p:spPr>
          <a:xfrm>
            <a:off x="622168" y="1738824"/>
            <a:ext cx="11369508" cy="4534713"/>
          </a:xfrm>
        </p:spPr>
        <p:txBody>
          <a:bodyPr>
            <a:normAutofit/>
          </a:bodyPr>
          <a:lstStyle>
            <a:lvl1pPr marL="0" indent="0">
              <a:buNone/>
              <a:defRPr sz="1800">
                <a:solidFill>
                  <a:schemeClr val="tx1"/>
                </a:solidFill>
                <a:latin typeface="Aptos" panose="020B0004020202020204" pitchFamily="34" charset="0"/>
              </a:defRPr>
            </a:lvl1pPr>
          </a:lstStyle>
          <a:p>
            <a:endParaRPr lang="en-US" dirty="0"/>
          </a:p>
        </p:txBody>
      </p:sp>
      <p:sp>
        <p:nvSpPr>
          <p:cNvPr id="4" name="Slide Number Placeholder 5">
            <a:extLst>
              <a:ext uri="{FF2B5EF4-FFF2-40B4-BE49-F238E27FC236}">
                <a16:creationId xmlns:a16="http://schemas.microsoft.com/office/drawing/2014/main" id="{5A4BCD27-473A-5FBB-D466-4FEF81997BDA}"/>
              </a:ext>
            </a:extLst>
          </p:cNvPr>
          <p:cNvSpPr txBox="1">
            <a:spLocks/>
          </p:cNvSpPr>
          <p:nvPr userDrawn="1"/>
        </p:nvSpPr>
        <p:spPr>
          <a:xfrm>
            <a:off x="8393598" y="6514687"/>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accent4"/>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accent4"/>
                </a:solidFill>
                <a:effectLst/>
                <a:latin typeface="Arial" panose="020B0604020202020204" pitchFamily="34" charset="0"/>
                <a:ea typeface="+mn-ea"/>
                <a:cs typeface="Arial" panose="020B0604020202020204" pitchFamily="34" charset="0"/>
              </a:rPr>
              <a:t>‹#›</a:t>
            </a:fld>
            <a:endParaRPr lang="en-US" sz="800" b="0" i="0" dirty="0">
              <a:solidFill>
                <a:schemeClr val="accent4"/>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EA91AE0-2933-DCC8-DB43-B610888A8D62}"/>
              </a:ext>
            </a:extLst>
          </p:cNvPr>
          <p:cNvSpPr txBox="1">
            <a:spLocks/>
          </p:cNvSpPr>
          <p:nvPr userDrawn="1"/>
        </p:nvSpPr>
        <p:spPr>
          <a:xfrm>
            <a:off x="8493759" y="6508215"/>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bg1"/>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bg1"/>
                </a:solidFill>
                <a:effectLst/>
                <a:latin typeface="Arial" panose="020B0604020202020204" pitchFamily="34" charset="0"/>
                <a:ea typeface="+mn-ea"/>
                <a:cs typeface="Arial" panose="020B0604020202020204" pitchFamily="34" charset="0"/>
              </a:rPr>
              <a:t>‹#›</a:t>
            </a:fld>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0162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60" userDrawn="1">
          <p15:clr>
            <a:srgbClr val="FBAE40"/>
          </p15:clr>
        </p15:guide>
        <p15:guide id="4" orient="horz" pos="312" userDrawn="1">
          <p15:clr>
            <a:srgbClr val="FBAE40"/>
          </p15:clr>
        </p15:guide>
        <p15:guide id="5" orient="horz" pos="11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66AF5E-C964-C4A5-9BB7-6866BF93E3E0}"/>
              </a:ext>
            </a:extLst>
          </p:cNvPr>
          <p:cNvSpPr>
            <a:spLocks/>
          </p:cNvSpPr>
          <p:nvPr userDrawn="1"/>
        </p:nvSpPr>
        <p:spPr>
          <a:xfrm>
            <a:off x="1" y="349785"/>
            <a:ext cx="12191999" cy="6158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D0FA0BB1-63F9-539A-6A14-86FFC49D1507}"/>
              </a:ext>
            </a:extLst>
          </p:cNvPr>
          <p:cNvSpPr txBox="1">
            <a:spLocks/>
          </p:cNvSpPr>
          <p:nvPr userDrawn="1"/>
        </p:nvSpPr>
        <p:spPr>
          <a:xfrm>
            <a:off x="8293437" y="6536500"/>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accent4"/>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accent4"/>
                </a:solidFill>
                <a:effectLst/>
                <a:latin typeface="Arial" panose="020B0604020202020204" pitchFamily="34" charset="0"/>
                <a:ea typeface="+mn-ea"/>
                <a:cs typeface="Arial" panose="020B0604020202020204" pitchFamily="34" charset="0"/>
              </a:rPr>
              <a:t>‹#›</a:t>
            </a:fld>
            <a:endParaRPr lang="en-US" sz="800" b="0" i="0" dirty="0">
              <a:solidFill>
                <a:schemeClr val="accent4"/>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1D149AE-6E6E-62B7-D655-362695EE2B22}"/>
              </a:ext>
            </a:extLst>
          </p:cNvPr>
          <p:cNvSpPr>
            <a:spLocks noGrp="1"/>
          </p:cNvSpPr>
          <p:nvPr>
            <p:ph idx="1"/>
          </p:nvPr>
        </p:nvSpPr>
        <p:spPr>
          <a:xfrm>
            <a:off x="637242" y="1922200"/>
            <a:ext cx="5139303" cy="4351338"/>
          </a:xfrm>
        </p:spPr>
        <p:txBody>
          <a:bodyPr>
            <a:normAutofit/>
          </a:bodyPr>
          <a:lstStyle>
            <a:lvl1pPr marL="0" indent="0" algn="l">
              <a:lnSpc>
                <a:spcPct val="100000"/>
              </a:lnSpc>
              <a:spcAft>
                <a:spcPts val="600"/>
              </a:spcAft>
              <a:buFont typeface="Arial" panose="020B0604020202020204" pitchFamily="34" charset="0"/>
              <a:buNone/>
              <a:defRPr sz="2000" b="0">
                <a:solidFill>
                  <a:schemeClr val="tx1"/>
                </a:solidFill>
                <a:latin typeface="Aptos" panose="020B0004020202020204" pitchFamily="34" charset="0"/>
              </a:defRPr>
            </a:lvl1pPr>
            <a:lvl2pPr marL="228600" indent="-222250">
              <a:lnSpc>
                <a:spcPct val="100000"/>
              </a:lnSpc>
              <a:spcAft>
                <a:spcPts val="600"/>
              </a:spcAft>
              <a:tabLst/>
              <a:defRPr sz="1600">
                <a:solidFill>
                  <a:schemeClr val="accent3"/>
                </a:solidFill>
              </a:defRPr>
            </a:lvl2pPr>
            <a:lvl3pPr marL="458788" indent="-230188">
              <a:lnSpc>
                <a:spcPct val="100000"/>
              </a:lnSpc>
              <a:spcAft>
                <a:spcPts val="600"/>
              </a:spcAft>
              <a:tabLst/>
              <a:defRPr sz="1600">
                <a:solidFill>
                  <a:schemeClr val="accent3"/>
                </a:solidFill>
              </a:defRPr>
            </a:lvl3pPr>
            <a:lvl4pPr marL="687388" indent="-228600">
              <a:lnSpc>
                <a:spcPct val="100000"/>
              </a:lnSpc>
              <a:spcAft>
                <a:spcPts val="600"/>
              </a:spcAft>
              <a:tabLst/>
              <a:defRPr sz="1600">
                <a:solidFill>
                  <a:schemeClr val="accent3"/>
                </a:solidFill>
              </a:defRPr>
            </a:lvl4pPr>
            <a:lvl5pPr marL="917575" indent="-230188">
              <a:lnSpc>
                <a:spcPct val="100000"/>
              </a:lnSpc>
              <a:spcAft>
                <a:spcPts val="600"/>
              </a:spcAft>
              <a:tabLst/>
              <a:defRPr sz="1600">
                <a:solidFill>
                  <a:schemeClr val="accent3"/>
                </a:solidFill>
              </a:defRPr>
            </a:lvl5pPr>
          </a:lstStyle>
          <a:p>
            <a:pPr lvl="0"/>
            <a:r>
              <a:rPr lang="en-US" dirty="0"/>
              <a:t>Click to edit Master text styles</a:t>
            </a:r>
          </a:p>
        </p:txBody>
      </p:sp>
      <p:sp>
        <p:nvSpPr>
          <p:cNvPr id="8" name="Chart Placeholder 7">
            <a:extLst>
              <a:ext uri="{FF2B5EF4-FFF2-40B4-BE49-F238E27FC236}">
                <a16:creationId xmlns:a16="http://schemas.microsoft.com/office/drawing/2014/main" id="{068DACCB-DF73-080B-E9EE-9925FAFDC3A9}"/>
              </a:ext>
            </a:extLst>
          </p:cNvPr>
          <p:cNvSpPr>
            <a:spLocks noGrp="1"/>
          </p:cNvSpPr>
          <p:nvPr>
            <p:ph type="chart" sz="quarter" idx="11"/>
          </p:nvPr>
        </p:nvSpPr>
        <p:spPr>
          <a:xfrm>
            <a:off x="5981649" y="1920619"/>
            <a:ext cx="5813425" cy="4351338"/>
          </a:xfrm>
        </p:spPr>
        <p:txBody>
          <a:bodyPr>
            <a:normAutofit/>
          </a:bodyPr>
          <a:lstStyle>
            <a:lvl1pPr marL="0" indent="0">
              <a:buNone/>
              <a:defRPr sz="1600">
                <a:latin typeface="Aptos" panose="020B0004020202020204" pitchFamily="34" charset="0"/>
              </a:defRPr>
            </a:lvl1pPr>
          </a:lstStyle>
          <a:p>
            <a:endParaRPr lang="en-US" dirty="0"/>
          </a:p>
        </p:txBody>
      </p:sp>
      <p:sp>
        <p:nvSpPr>
          <p:cNvPr id="6" name="Title 1">
            <a:extLst>
              <a:ext uri="{FF2B5EF4-FFF2-40B4-BE49-F238E27FC236}">
                <a16:creationId xmlns:a16="http://schemas.microsoft.com/office/drawing/2014/main" id="{1E1002C7-F809-7D49-3553-766173A0D060}"/>
              </a:ext>
            </a:extLst>
          </p:cNvPr>
          <p:cNvSpPr>
            <a:spLocks noGrp="1"/>
          </p:cNvSpPr>
          <p:nvPr>
            <p:ph type="title"/>
          </p:nvPr>
        </p:nvSpPr>
        <p:spPr>
          <a:xfrm>
            <a:off x="622168" y="584360"/>
            <a:ext cx="11172906" cy="1166271"/>
          </a:xfrm>
        </p:spPr>
        <p:txBody>
          <a:bodyPr anchor="ctr">
            <a:normAutofit/>
          </a:bodyPr>
          <a:lstStyle>
            <a:lvl1pPr>
              <a:defRPr sz="2800">
                <a:solidFill>
                  <a:srgbClr val="0E6BAD"/>
                </a:solidFill>
                <a:latin typeface="Aptos" panose="020B0004020202020204" pitchFamily="34"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7FB6DC08-ECD4-0164-DC22-E622B6D2DDF0}"/>
              </a:ext>
            </a:extLst>
          </p:cNvPr>
          <p:cNvSpPr txBox="1">
            <a:spLocks/>
          </p:cNvSpPr>
          <p:nvPr userDrawn="1"/>
        </p:nvSpPr>
        <p:spPr>
          <a:xfrm>
            <a:off x="8493759" y="6508215"/>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bg1"/>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bg1"/>
                </a:solidFill>
                <a:effectLst/>
                <a:latin typeface="Arial" panose="020B0604020202020204" pitchFamily="34" charset="0"/>
                <a:ea typeface="+mn-ea"/>
                <a:cs typeface="Arial" panose="020B0604020202020204" pitchFamily="34" charset="0"/>
              </a:rPr>
              <a:t>‹#›</a:t>
            </a:fld>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8373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60" userDrawn="1">
          <p15:clr>
            <a:srgbClr val="FBAE40"/>
          </p15:clr>
        </p15:guide>
        <p15:guide id="4" orient="horz" pos="312" userDrawn="1">
          <p15:clr>
            <a:srgbClr val="FBAE40"/>
          </p15:clr>
        </p15:guide>
        <p15:guide id="5" orient="horz" pos="11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0BBFBC-E0ED-3EE0-EFE5-8970EB74A06E}"/>
              </a:ext>
            </a:extLst>
          </p:cNvPr>
          <p:cNvSpPr>
            <a:spLocks/>
          </p:cNvSpPr>
          <p:nvPr userDrawn="1"/>
        </p:nvSpPr>
        <p:spPr>
          <a:xfrm>
            <a:off x="1" y="349785"/>
            <a:ext cx="12191999" cy="6158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D0FA0BB1-63F9-539A-6A14-86FFC49D1507}"/>
              </a:ext>
            </a:extLst>
          </p:cNvPr>
          <p:cNvSpPr txBox="1">
            <a:spLocks/>
          </p:cNvSpPr>
          <p:nvPr userDrawn="1"/>
        </p:nvSpPr>
        <p:spPr>
          <a:xfrm>
            <a:off x="8293437" y="6536500"/>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accent4"/>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accent4"/>
                </a:solidFill>
                <a:effectLst/>
                <a:latin typeface="Arial" panose="020B0604020202020204" pitchFamily="34" charset="0"/>
                <a:ea typeface="+mn-ea"/>
                <a:cs typeface="Arial" panose="020B0604020202020204" pitchFamily="34" charset="0"/>
              </a:rPr>
              <a:t>‹#›</a:t>
            </a:fld>
            <a:endParaRPr lang="en-US" sz="800" b="0" i="0" dirty="0">
              <a:solidFill>
                <a:schemeClr val="accent4"/>
              </a:solidFill>
              <a:latin typeface="Arial" panose="020B0604020202020204" pitchFamily="34" charset="0"/>
              <a:cs typeface="Arial" panose="020B0604020202020204" pitchFamily="34" charset="0"/>
            </a:endParaRPr>
          </a:p>
        </p:txBody>
      </p:sp>
      <p:sp>
        <p:nvSpPr>
          <p:cNvPr id="8" name="Chart Placeholder 7">
            <a:extLst>
              <a:ext uri="{FF2B5EF4-FFF2-40B4-BE49-F238E27FC236}">
                <a16:creationId xmlns:a16="http://schemas.microsoft.com/office/drawing/2014/main" id="{068DACCB-DF73-080B-E9EE-9925FAFDC3A9}"/>
              </a:ext>
            </a:extLst>
          </p:cNvPr>
          <p:cNvSpPr>
            <a:spLocks noGrp="1"/>
          </p:cNvSpPr>
          <p:nvPr>
            <p:ph type="chart" sz="quarter" idx="11"/>
          </p:nvPr>
        </p:nvSpPr>
        <p:spPr>
          <a:xfrm>
            <a:off x="622168" y="1895475"/>
            <a:ext cx="11172906" cy="4351338"/>
          </a:xfrm>
        </p:spPr>
        <p:txBody>
          <a:bodyPr>
            <a:normAutofit/>
          </a:bodyPr>
          <a:lstStyle>
            <a:lvl1pPr marL="0" indent="0">
              <a:buNone/>
              <a:defRPr sz="1600">
                <a:solidFill>
                  <a:schemeClr val="tx1"/>
                </a:solidFill>
                <a:latin typeface="Aptos" panose="020B0004020202020204" pitchFamily="34" charset="0"/>
              </a:defRPr>
            </a:lvl1pPr>
          </a:lstStyle>
          <a:p>
            <a:endParaRPr lang="en-US" dirty="0"/>
          </a:p>
        </p:txBody>
      </p:sp>
      <p:sp>
        <p:nvSpPr>
          <p:cNvPr id="5" name="Title 1">
            <a:extLst>
              <a:ext uri="{FF2B5EF4-FFF2-40B4-BE49-F238E27FC236}">
                <a16:creationId xmlns:a16="http://schemas.microsoft.com/office/drawing/2014/main" id="{29A604AD-4481-61FE-2EA6-60AA0151B400}"/>
              </a:ext>
            </a:extLst>
          </p:cNvPr>
          <p:cNvSpPr>
            <a:spLocks noGrp="1"/>
          </p:cNvSpPr>
          <p:nvPr>
            <p:ph type="title"/>
          </p:nvPr>
        </p:nvSpPr>
        <p:spPr>
          <a:xfrm>
            <a:off x="622168" y="584360"/>
            <a:ext cx="11172906" cy="1166271"/>
          </a:xfrm>
        </p:spPr>
        <p:txBody>
          <a:bodyPr anchor="ctr">
            <a:normAutofit/>
          </a:bodyPr>
          <a:lstStyle>
            <a:lvl1pPr>
              <a:defRPr sz="2800">
                <a:solidFill>
                  <a:srgbClr val="0E6BAD"/>
                </a:solidFill>
                <a:latin typeface="Aptos" panose="020B0004020202020204" pitchFamily="34"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C0C46252-0799-57BD-1549-6E08553FFAE1}"/>
              </a:ext>
            </a:extLst>
          </p:cNvPr>
          <p:cNvSpPr txBox="1">
            <a:spLocks/>
          </p:cNvSpPr>
          <p:nvPr userDrawn="1"/>
        </p:nvSpPr>
        <p:spPr>
          <a:xfrm>
            <a:off x="8493759" y="6508215"/>
            <a:ext cx="36982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bg1"/>
                </a:solidFill>
                <a:effectLst/>
                <a:latin typeface="Arial" panose="020B0604020202020204" pitchFamily="34" charset="0"/>
                <a:ea typeface="+mn-ea"/>
                <a:cs typeface="Arial" panose="020B0604020202020204" pitchFamily="34" charset="0"/>
              </a:rPr>
              <a:t>© NAMSA |  </a:t>
            </a:r>
            <a:fld id="{62F81F1A-47F6-6C48-AA20-CCEA9F11803C}" type="slidenum">
              <a:rPr lang="en-US" sz="800" b="0" i="0" kern="1200" smtClean="0">
                <a:solidFill>
                  <a:schemeClr val="bg1"/>
                </a:solidFill>
                <a:effectLst/>
                <a:latin typeface="Arial" panose="020B0604020202020204" pitchFamily="34" charset="0"/>
                <a:ea typeface="+mn-ea"/>
                <a:cs typeface="Arial" panose="020B0604020202020204" pitchFamily="34" charset="0"/>
              </a:rPr>
              <a:t>‹#›</a:t>
            </a:fld>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303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0">
          <p15:clr>
            <a:srgbClr val="FBAE40"/>
          </p15:clr>
        </p15:guide>
        <p15:guide id="4" orient="horz" pos="312">
          <p15:clr>
            <a:srgbClr val="FBAE40"/>
          </p15:clr>
        </p15:guide>
        <p15:guide id="5" orient="horz" pos="11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hank You Slide ">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7DA0-24DB-4A3D-73C3-E1C1733C7E84}"/>
              </a:ext>
            </a:extLst>
          </p:cNvPr>
          <p:cNvSpPr>
            <a:spLocks noGrp="1"/>
          </p:cNvSpPr>
          <p:nvPr>
            <p:ph type="ctrTitle"/>
          </p:nvPr>
        </p:nvSpPr>
        <p:spPr>
          <a:xfrm>
            <a:off x="603063" y="2207813"/>
            <a:ext cx="5111937" cy="1406959"/>
          </a:xfrm>
          <a:effectLst>
            <a:outerShdw blurRad="152400" dist="38100" dir="2700000" algn="tl" rotWithShape="0">
              <a:prstClr val="black">
                <a:alpha val="40000"/>
              </a:prstClr>
            </a:outerShdw>
          </a:effectLst>
        </p:spPr>
        <p:txBody>
          <a:bodyPr anchor="ctr">
            <a:noAutofit/>
          </a:bodyPr>
          <a:lstStyle>
            <a:lvl1pPr algn="l">
              <a:defRPr sz="5400" b="1">
                <a:solidFill>
                  <a:schemeClr val="bg1"/>
                </a:solidFill>
                <a:latin typeface="Aptos" panose="020B0004020202020204" pitchFamily="34" charset="0"/>
              </a:defRPr>
            </a:lvl1pPr>
          </a:lstStyle>
          <a:p>
            <a:r>
              <a:rPr lang="en-US" dirty="0"/>
              <a:t>Click to edit Master title style</a:t>
            </a:r>
          </a:p>
        </p:txBody>
      </p:sp>
      <p:sp>
        <p:nvSpPr>
          <p:cNvPr id="4" name="Freeform 13">
            <a:extLst>
              <a:ext uri="{FF2B5EF4-FFF2-40B4-BE49-F238E27FC236}">
                <a16:creationId xmlns:a16="http://schemas.microsoft.com/office/drawing/2014/main" id="{9CBD3837-20A1-F669-32B7-49CD30F38415}"/>
              </a:ext>
            </a:extLst>
          </p:cNvPr>
          <p:cNvSpPr>
            <a:spLocks noChangeAspect="1"/>
          </p:cNvSpPr>
          <p:nvPr userDrawn="1"/>
        </p:nvSpPr>
        <p:spPr>
          <a:xfrm>
            <a:off x="456521" y="469433"/>
            <a:ext cx="2538337" cy="1005840"/>
          </a:xfrm>
          <a:custGeom>
            <a:avLst/>
            <a:gdLst/>
            <a:ahLst/>
            <a:cxnLst/>
            <a:rect l="l" t="t" r="r" b="b"/>
            <a:pathLst>
              <a:path w="4520537" h="1791305">
                <a:moveTo>
                  <a:pt x="0" y="0"/>
                </a:moveTo>
                <a:lnTo>
                  <a:pt x="4520536" y="0"/>
                </a:lnTo>
                <a:lnTo>
                  <a:pt x="4520536" y="1791305"/>
                </a:lnTo>
                <a:lnTo>
                  <a:pt x="0" y="1791305"/>
                </a:lnTo>
                <a:lnTo>
                  <a:pt x="0" y="0"/>
                </a:lnTo>
                <a:close/>
              </a:path>
            </a:pathLst>
          </a:custGeom>
          <a:blipFill>
            <a:blip r:embed="rId2"/>
            <a:stretch>
              <a:fillRect l="-663" r="-442"/>
            </a:stretch>
          </a:blipFill>
        </p:spPr>
        <p:txBody>
          <a:bodyPr/>
          <a:lstStyle/>
          <a:p>
            <a:endParaRPr lang="en-US"/>
          </a:p>
        </p:txBody>
      </p:sp>
      <p:sp>
        <p:nvSpPr>
          <p:cNvPr id="17" name="Freeform 8"/>
          <p:cNvSpPr>
            <a:spLocks noChangeAspect="1"/>
          </p:cNvSpPr>
          <p:nvPr userDrawn="1"/>
        </p:nvSpPr>
        <p:spPr>
          <a:xfrm>
            <a:off x="456521" y="5820288"/>
            <a:ext cx="570350" cy="570350"/>
          </a:xfrm>
          <a:custGeom>
            <a:avLst/>
            <a:gdLst/>
            <a:ahLst/>
            <a:cxnLst/>
            <a:rect l="l" t="t" r="r" b="b"/>
            <a:pathLst>
              <a:path w="943289" h="943289">
                <a:moveTo>
                  <a:pt x="0" y="0"/>
                </a:moveTo>
                <a:lnTo>
                  <a:pt x="943289" y="0"/>
                </a:lnTo>
                <a:lnTo>
                  <a:pt x="943289" y="943289"/>
                </a:lnTo>
                <a:lnTo>
                  <a:pt x="0" y="9432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0"/>
          <p:cNvSpPr txBox="1"/>
          <p:nvPr userDrawn="1"/>
        </p:nvSpPr>
        <p:spPr>
          <a:xfrm>
            <a:off x="1162274" y="6057415"/>
            <a:ext cx="3981019" cy="392993"/>
          </a:xfrm>
          <a:prstGeom prst="rect">
            <a:avLst/>
          </a:prstGeom>
        </p:spPr>
        <p:txBody>
          <a:bodyPr wrap="square" lIns="0" tIns="0" rIns="0" bIns="0" rtlCol="0" anchor="t">
            <a:spAutoFit/>
          </a:bodyPr>
          <a:lstStyle/>
          <a:p>
            <a:pPr algn="l">
              <a:lnSpc>
                <a:spcPts val="3156"/>
              </a:lnSpc>
            </a:pPr>
            <a:r>
              <a:rPr lang="en-US" sz="2400" b="1" dirty="0">
                <a:solidFill>
                  <a:srgbClr val="FFFFFF"/>
                </a:solidFill>
                <a:latin typeface="Aptos" panose="020B0004020202020204" pitchFamily="34" charset="0"/>
                <a:ea typeface="Plus Jakarta Sans Bold"/>
                <a:cs typeface="Plus Jakarta Sans Bold"/>
                <a:sym typeface="Plus Jakarta Sans Bold"/>
              </a:rPr>
              <a:t>namsa.com</a:t>
            </a:r>
          </a:p>
        </p:txBody>
      </p:sp>
      <p:sp>
        <p:nvSpPr>
          <p:cNvPr id="19" name="TextBox 11"/>
          <p:cNvSpPr txBox="1"/>
          <p:nvPr userDrawn="1"/>
        </p:nvSpPr>
        <p:spPr>
          <a:xfrm>
            <a:off x="1162274" y="5820288"/>
            <a:ext cx="3451663" cy="243656"/>
          </a:xfrm>
          <a:prstGeom prst="rect">
            <a:avLst/>
          </a:prstGeom>
        </p:spPr>
        <p:txBody>
          <a:bodyPr wrap="square" lIns="0" tIns="0" rIns="0" bIns="0" rtlCol="0" anchor="t">
            <a:spAutoFit/>
          </a:bodyPr>
          <a:lstStyle/>
          <a:p>
            <a:pPr algn="l">
              <a:lnSpc>
                <a:spcPts val="1855"/>
              </a:lnSpc>
            </a:pPr>
            <a:r>
              <a:rPr lang="en-US" sz="1627" dirty="0">
                <a:solidFill>
                  <a:srgbClr val="E0FFCF"/>
                </a:solidFill>
                <a:latin typeface="Aptos" panose="020B0004020202020204" pitchFamily="34" charset="0"/>
                <a:ea typeface="Poppins"/>
                <a:cs typeface="Poppins"/>
                <a:sym typeface="Poppins"/>
              </a:rPr>
              <a:t>Visit Our Website</a:t>
            </a:r>
          </a:p>
        </p:txBody>
      </p:sp>
      <p:pic>
        <p:nvPicPr>
          <p:cNvPr id="28" name="Picture 27">
            <a:extLst>
              <a:ext uri="{FF2B5EF4-FFF2-40B4-BE49-F238E27FC236}">
                <a16:creationId xmlns:a16="http://schemas.microsoft.com/office/drawing/2014/main" id="{8CA23047-BDF8-86FE-CF44-AED545F04CC4}"/>
              </a:ext>
            </a:extLst>
          </p:cNvPr>
          <p:cNvPicPr>
            <a:picLocks noChangeAspect="1"/>
          </p:cNvPicPr>
          <p:nvPr userDrawn="1"/>
        </p:nvPicPr>
        <p:blipFill>
          <a:blip r:embed="rId5"/>
          <a:stretch>
            <a:fillRect/>
          </a:stretch>
        </p:blipFill>
        <p:spPr>
          <a:xfrm>
            <a:off x="6677247" y="-570870"/>
            <a:ext cx="3995414" cy="7788528"/>
          </a:xfrm>
          <a:prstGeom prst="rect">
            <a:avLst/>
          </a:prstGeom>
        </p:spPr>
      </p:pic>
      <p:pic>
        <p:nvPicPr>
          <p:cNvPr id="29" name="Picture 28">
            <a:extLst>
              <a:ext uri="{FF2B5EF4-FFF2-40B4-BE49-F238E27FC236}">
                <a16:creationId xmlns:a16="http://schemas.microsoft.com/office/drawing/2014/main" id="{3E5566D5-6511-66B3-0656-EC20720380F9}"/>
              </a:ext>
            </a:extLst>
          </p:cNvPr>
          <p:cNvPicPr>
            <a:picLocks noChangeAspect="1"/>
          </p:cNvPicPr>
          <p:nvPr userDrawn="1"/>
        </p:nvPicPr>
        <p:blipFill>
          <a:blip r:embed="rId6"/>
          <a:stretch>
            <a:fillRect/>
          </a:stretch>
        </p:blipFill>
        <p:spPr>
          <a:xfrm>
            <a:off x="8198580" y="0"/>
            <a:ext cx="3993420" cy="6858000"/>
          </a:xfrm>
          <a:prstGeom prst="rect">
            <a:avLst/>
          </a:prstGeom>
        </p:spPr>
      </p:pic>
      <p:pic>
        <p:nvPicPr>
          <p:cNvPr id="30" name="Picture 29">
            <a:extLst>
              <a:ext uri="{FF2B5EF4-FFF2-40B4-BE49-F238E27FC236}">
                <a16:creationId xmlns:a16="http://schemas.microsoft.com/office/drawing/2014/main" id="{987B2A22-3A82-486F-C5D9-EBDE63854F71}"/>
              </a:ext>
            </a:extLst>
          </p:cNvPr>
          <p:cNvPicPr>
            <a:picLocks noChangeAspect="1"/>
          </p:cNvPicPr>
          <p:nvPr userDrawn="1"/>
        </p:nvPicPr>
        <p:blipFill>
          <a:blip r:embed="rId7"/>
          <a:stretch>
            <a:fillRect/>
          </a:stretch>
        </p:blipFill>
        <p:spPr>
          <a:xfrm>
            <a:off x="8374970" y="469433"/>
            <a:ext cx="599967" cy="703664"/>
          </a:xfrm>
          <a:prstGeom prst="rect">
            <a:avLst/>
          </a:prstGeom>
        </p:spPr>
      </p:pic>
      <p:pic>
        <p:nvPicPr>
          <p:cNvPr id="31" name="Picture 30">
            <a:extLst>
              <a:ext uri="{FF2B5EF4-FFF2-40B4-BE49-F238E27FC236}">
                <a16:creationId xmlns:a16="http://schemas.microsoft.com/office/drawing/2014/main" id="{193F8117-63D1-304B-62D5-8C9D20660D54}"/>
              </a:ext>
            </a:extLst>
          </p:cNvPr>
          <p:cNvPicPr>
            <a:picLocks noChangeAspect="1"/>
          </p:cNvPicPr>
          <p:nvPr userDrawn="1"/>
        </p:nvPicPr>
        <p:blipFill>
          <a:blip r:embed="rId8"/>
          <a:stretch>
            <a:fillRect/>
          </a:stretch>
        </p:blipFill>
        <p:spPr>
          <a:xfrm>
            <a:off x="9861822" y="4125432"/>
            <a:ext cx="3851511" cy="3860345"/>
          </a:xfrm>
          <a:prstGeom prst="rect">
            <a:avLst/>
          </a:prstGeom>
        </p:spPr>
      </p:pic>
      <p:grpSp>
        <p:nvGrpSpPr>
          <p:cNvPr id="3" name="Group 2">
            <a:extLst>
              <a:ext uri="{FF2B5EF4-FFF2-40B4-BE49-F238E27FC236}">
                <a16:creationId xmlns:a16="http://schemas.microsoft.com/office/drawing/2014/main" id="{5C27A90C-A6CE-9919-6EB7-6326F4E315D8}"/>
              </a:ext>
            </a:extLst>
          </p:cNvPr>
          <p:cNvGrpSpPr/>
          <p:nvPr userDrawn="1"/>
        </p:nvGrpSpPr>
        <p:grpSpPr>
          <a:xfrm>
            <a:off x="3530976" y="-331827"/>
            <a:ext cx="10639134" cy="11067609"/>
            <a:chOff x="5168390" y="-342460"/>
            <a:chExt cx="10639134" cy="11067609"/>
          </a:xfrm>
        </p:grpSpPr>
        <p:sp>
          <p:nvSpPr>
            <p:cNvPr id="21" name="Right Triangle 20">
              <a:extLst>
                <a:ext uri="{FF2B5EF4-FFF2-40B4-BE49-F238E27FC236}">
                  <a16:creationId xmlns:a16="http://schemas.microsoft.com/office/drawing/2014/main" id="{96C64E35-58EB-5F2E-9B72-A1313F883BFD}"/>
                </a:ext>
              </a:extLst>
            </p:cNvPr>
            <p:cNvSpPr/>
            <p:nvPr userDrawn="1"/>
          </p:nvSpPr>
          <p:spPr>
            <a:xfrm>
              <a:off x="11215545" y="-342460"/>
              <a:ext cx="1854200" cy="331827"/>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4F4F4"/>
                </a:solidFill>
              </a:endParaRPr>
            </a:p>
          </p:txBody>
        </p:sp>
        <p:sp>
          <p:nvSpPr>
            <p:cNvPr id="22" name="Right Triangle 21">
              <a:extLst>
                <a:ext uri="{FF2B5EF4-FFF2-40B4-BE49-F238E27FC236}">
                  <a16:creationId xmlns:a16="http://schemas.microsoft.com/office/drawing/2014/main" id="{CFB48238-76FB-9D5C-3E69-E68C12300589}"/>
                </a:ext>
              </a:extLst>
            </p:cNvPr>
            <p:cNvSpPr/>
            <p:nvPr userDrawn="1"/>
          </p:nvSpPr>
          <p:spPr>
            <a:xfrm flipH="1" flipV="1">
              <a:off x="5168390" y="6857997"/>
              <a:ext cx="8781526" cy="3867152"/>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4F4F4"/>
                </a:solidFill>
              </a:endParaRPr>
            </a:p>
          </p:txBody>
        </p:sp>
        <p:sp>
          <p:nvSpPr>
            <p:cNvPr id="23" name="Rectangle 22">
              <a:extLst>
                <a:ext uri="{FF2B5EF4-FFF2-40B4-BE49-F238E27FC236}">
                  <a16:creationId xmlns:a16="http://schemas.microsoft.com/office/drawing/2014/main" id="{5B13D03F-22A6-570A-FF15-E419E75EE8D0}"/>
                </a:ext>
              </a:extLst>
            </p:cNvPr>
            <p:cNvSpPr/>
            <p:nvPr userDrawn="1"/>
          </p:nvSpPr>
          <p:spPr>
            <a:xfrm>
              <a:off x="13835570" y="2540976"/>
              <a:ext cx="1971954" cy="52314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0199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0">
              <a:srgbClr val="0E6BAD"/>
            </a:gs>
            <a:gs pos="100000">
              <a:srgbClr val="0D9469">
                <a:lumMod val="100000"/>
              </a:srgbClr>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7DA0-24DB-4A3D-73C3-E1C1733C7E84}"/>
              </a:ext>
            </a:extLst>
          </p:cNvPr>
          <p:cNvSpPr>
            <a:spLocks noGrp="1"/>
          </p:cNvSpPr>
          <p:nvPr>
            <p:ph type="ctrTitle"/>
          </p:nvPr>
        </p:nvSpPr>
        <p:spPr>
          <a:xfrm>
            <a:off x="613617" y="2880913"/>
            <a:ext cx="11149012" cy="1406959"/>
          </a:xfrm>
          <a:effectLst>
            <a:outerShdw blurRad="152400" dist="38100" dir="2700000" algn="tl" rotWithShape="0">
              <a:prstClr val="black">
                <a:alpha val="40000"/>
              </a:prstClr>
            </a:outerShdw>
          </a:effectLst>
        </p:spPr>
        <p:txBody>
          <a:bodyPr anchor="ctr">
            <a:normAutofit/>
          </a:bodyPr>
          <a:lstStyle>
            <a:lvl1pPr algn="ctr">
              <a:defRPr sz="6000">
                <a:solidFill>
                  <a:schemeClr val="bg1"/>
                </a:solidFill>
                <a:latin typeface="Aptos" panose="020B0004020202020204" pitchFamily="34" charset="0"/>
              </a:defRPr>
            </a:lvl1pPr>
          </a:lstStyle>
          <a:p>
            <a:r>
              <a:rPr lang="en-US" dirty="0"/>
              <a:t>Click to edit Master title style</a:t>
            </a:r>
          </a:p>
        </p:txBody>
      </p:sp>
      <p:pic>
        <p:nvPicPr>
          <p:cNvPr id="3" name="Picture 2" descr="A black background with white text&#10;&#10;Description automatically generated">
            <a:extLst>
              <a:ext uri="{FF2B5EF4-FFF2-40B4-BE49-F238E27FC236}">
                <a16:creationId xmlns:a16="http://schemas.microsoft.com/office/drawing/2014/main" id="{DF27D0A2-4EE0-52F4-848C-FD4A18C368D9}"/>
              </a:ext>
            </a:extLst>
          </p:cNvPr>
          <p:cNvPicPr>
            <a:picLocks noChangeAspect="1"/>
          </p:cNvPicPr>
          <p:nvPr userDrawn="1"/>
        </p:nvPicPr>
        <p:blipFill>
          <a:blip r:embed="rId2"/>
          <a:stretch>
            <a:fillRect/>
          </a:stretch>
        </p:blipFill>
        <p:spPr>
          <a:xfrm>
            <a:off x="0" y="6059687"/>
            <a:ext cx="1533549" cy="862621"/>
          </a:xfrm>
          <a:prstGeom prst="rect">
            <a:avLst/>
          </a:prstGeom>
        </p:spPr>
      </p:pic>
    </p:spTree>
    <p:extLst>
      <p:ext uri="{BB962C8B-B14F-4D97-AF65-F5344CB8AC3E}">
        <p14:creationId xmlns:p14="http://schemas.microsoft.com/office/powerpoint/2010/main" val="2375819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C5E98-36AF-ACB9-9244-C0BCBFDAAD5E}"/>
              </a:ext>
            </a:extLst>
          </p:cNvPr>
          <p:cNvSpPr>
            <a:spLocks noGrp="1"/>
          </p:cNvSpPr>
          <p:nvPr>
            <p:ph type="title"/>
          </p:nvPr>
        </p:nvSpPr>
        <p:spPr>
          <a:xfrm>
            <a:off x="467360" y="236538"/>
            <a:ext cx="1117290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FA293-C474-8A0C-4424-A663DD75BA93}"/>
              </a:ext>
            </a:extLst>
          </p:cNvPr>
          <p:cNvSpPr>
            <a:spLocks noGrp="1"/>
          </p:cNvSpPr>
          <p:nvPr>
            <p:ph type="body" idx="1"/>
          </p:nvPr>
        </p:nvSpPr>
        <p:spPr>
          <a:xfrm>
            <a:off x="467360" y="1825625"/>
            <a:ext cx="1117290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0101438"/>
      </p:ext>
    </p:extLst>
  </p:cSld>
  <p:clrMap bg1="lt1" tx1="dk1" bg2="lt2" tx2="dk2" accent1="accent1" accent2="accent2" accent3="accent3" accent4="accent4" accent5="accent5" accent6="accent6" hlink="hlink" folHlink="folHlink"/>
  <p:sldLayoutIdLst>
    <p:sldLayoutId id="2147483666" r:id="rId1"/>
    <p:sldLayoutId id="2147483689" r:id="rId2"/>
    <p:sldLayoutId id="2147483661" r:id="rId3"/>
    <p:sldLayoutId id="2147483658" r:id="rId4"/>
    <p:sldLayoutId id="2147483664" r:id="rId5"/>
    <p:sldLayoutId id="2147483663" r:id="rId6"/>
    <p:sldLayoutId id="2147483665" r:id="rId7"/>
    <p:sldLayoutId id="2147483675" r:id="rId8"/>
    <p:sldLayoutId id="2147483688" r:id="rId9"/>
  </p:sldLayoutIdLst>
  <p:hf hdr="0" ftr="0" dt="0"/>
  <p:txStyles>
    <p:titleStyle>
      <a:lvl1pPr algn="l" defTabSz="914400" rtl="0" eaLnBrk="1" latinLnBrk="0" hangingPunct="1">
        <a:lnSpc>
          <a:spcPct val="90000"/>
        </a:lnSpc>
        <a:spcBef>
          <a:spcPct val="0"/>
        </a:spcBef>
        <a:buNone/>
        <a:defRPr sz="4400" b="0"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testingservices@namsa.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31FFAF6A_E70185CB.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31FFAF6E_87D3026C.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BAAD-7296-CC7D-DFE1-C160A1736384}"/>
              </a:ext>
            </a:extLst>
          </p:cNvPr>
          <p:cNvSpPr>
            <a:spLocks noGrp="1"/>
          </p:cNvSpPr>
          <p:nvPr>
            <p:ph type="ctrTitle"/>
          </p:nvPr>
        </p:nvSpPr>
        <p:spPr>
          <a:xfrm>
            <a:off x="603063" y="2207813"/>
            <a:ext cx="7321737" cy="1406959"/>
          </a:xfrm>
        </p:spPr>
        <p:txBody>
          <a:bodyPr>
            <a:normAutofit fontScale="90000"/>
          </a:bodyPr>
          <a:lstStyle/>
          <a:p>
            <a:r>
              <a:rPr lang="en-US" sz="3200" dirty="0"/>
              <a:t>Entering Materials Characterization Custom Chemistry Orders in “WOS” Ordering System</a:t>
            </a:r>
          </a:p>
        </p:txBody>
      </p:sp>
      <p:sp>
        <p:nvSpPr>
          <p:cNvPr id="3" name="Subtitle 2">
            <a:extLst>
              <a:ext uri="{FF2B5EF4-FFF2-40B4-BE49-F238E27FC236}">
                <a16:creationId xmlns:a16="http://schemas.microsoft.com/office/drawing/2014/main" id="{8A3F7288-A961-4512-6EEA-805864492DBD}"/>
              </a:ext>
            </a:extLst>
          </p:cNvPr>
          <p:cNvSpPr>
            <a:spLocks noGrp="1"/>
          </p:cNvSpPr>
          <p:nvPr>
            <p:ph type="subTitle" idx="1"/>
          </p:nvPr>
        </p:nvSpPr>
        <p:spPr>
          <a:xfrm>
            <a:off x="603063" y="3982637"/>
            <a:ext cx="6450880" cy="703663"/>
          </a:xfrm>
        </p:spPr>
        <p:txBody>
          <a:bodyPr>
            <a:normAutofit/>
          </a:bodyPr>
          <a:lstStyle/>
          <a:p>
            <a:pPr defTabSz="609630">
              <a:lnSpc>
                <a:spcPts val="2264"/>
              </a:lnSpc>
            </a:pPr>
            <a:r>
              <a:rPr lang="en-US" sz="1800" b="1" spc="85" dirty="0">
                <a:solidFill>
                  <a:srgbClr val="E0FFCF"/>
                </a:solidFill>
                <a:latin typeface="Aptos" panose="020B0004020202020204" pitchFamily="34" charset="0"/>
                <a:ea typeface="Plus Jakarta Sans Semi-Bold"/>
                <a:cs typeface="Plus Jakarta Sans Semi-Bold"/>
                <a:sym typeface="Plus Jakarta Sans Semi-Bold"/>
              </a:rPr>
              <a:t>Updated May 1, 2025</a:t>
            </a:r>
          </a:p>
        </p:txBody>
      </p:sp>
    </p:spTree>
    <p:extLst>
      <p:ext uri="{BB962C8B-B14F-4D97-AF65-F5344CB8AC3E}">
        <p14:creationId xmlns:p14="http://schemas.microsoft.com/office/powerpoint/2010/main" val="22533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0194-C484-94DA-4091-7AEADB69F569}"/>
              </a:ext>
            </a:extLst>
          </p:cNvPr>
          <p:cNvSpPr>
            <a:spLocks noGrp="1"/>
          </p:cNvSpPr>
          <p:nvPr>
            <p:ph type="title"/>
          </p:nvPr>
        </p:nvSpPr>
        <p:spPr>
          <a:xfrm>
            <a:off x="397890" y="96782"/>
            <a:ext cx="11593785" cy="936864"/>
          </a:xfrm>
        </p:spPr>
        <p:txBody>
          <a:bodyPr/>
          <a:lstStyle/>
          <a:p>
            <a:r>
              <a:rPr lang="en-US" dirty="0"/>
              <a:t>Multiple lots for one test article</a:t>
            </a:r>
          </a:p>
        </p:txBody>
      </p:sp>
      <p:pic>
        <p:nvPicPr>
          <p:cNvPr id="4" name="Picture 3">
            <a:extLst>
              <a:ext uri="{FF2B5EF4-FFF2-40B4-BE49-F238E27FC236}">
                <a16:creationId xmlns:a16="http://schemas.microsoft.com/office/drawing/2014/main" id="{F33C5949-D8C6-E7AE-3911-6A516AF98E4D}"/>
              </a:ext>
            </a:extLst>
          </p:cNvPr>
          <p:cNvPicPr>
            <a:picLocks noChangeAspect="1"/>
          </p:cNvPicPr>
          <p:nvPr/>
        </p:nvPicPr>
        <p:blipFill>
          <a:blip r:embed="rId2"/>
          <a:stretch>
            <a:fillRect/>
          </a:stretch>
        </p:blipFill>
        <p:spPr>
          <a:xfrm>
            <a:off x="217350" y="900921"/>
            <a:ext cx="6719651" cy="4472295"/>
          </a:xfrm>
          <a:prstGeom prst="rect">
            <a:avLst/>
          </a:prstGeom>
        </p:spPr>
      </p:pic>
      <p:sp>
        <p:nvSpPr>
          <p:cNvPr id="5" name="TextBox 4">
            <a:extLst>
              <a:ext uri="{FF2B5EF4-FFF2-40B4-BE49-F238E27FC236}">
                <a16:creationId xmlns:a16="http://schemas.microsoft.com/office/drawing/2014/main" id="{17C56186-5D98-25B5-3B85-9D8BFD6E9BD8}"/>
              </a:ext>
            </a:extLst>
          </p:cNvPr>
          <p:cNvSpPr txBox="1"/>
          <p:nvPr/>
        </p:nvSpPr>
        <p:spPr>
          <a:xfrm>
            <a:off x="7172267" y="908720"/>
            <a:ext cx="4824536" cy="1815882"/>
          </a:xfrm>
          <a:prstGeom prst="rect">
            <a:avLst/>
          </a:prstGeom>
          <a:noFill/>
        </p:spPr>
        <p:txBody>
          <a:bodyPr wrap="square" rtlCol="0">
            <a:spAutoFit/>
          </a:bodyPr>
          <a:lstStyle/>
          <a:p>
            <a:pPr marL="342900" indent="-342900">
              <a:buAutoNum type="arabicPeriod"/>
            </a:pPr>
            <a:r>
              <a:rPr lang="en-US" sz="1600" dirty="0">
                <a:latin typeface="Aptos" panose="020B0004020202020204" pitchFamily="34" charset="0"/>
              </a:rPr>
              <a:t>Add each unique lot of the same test article by clicking </a:t>
            </a:r>
            <a:r>
              <a:rPr lang="en-US" sz="1600" b="1" dirty="0">
                <a:solidFill>
                  <a:srgbClr val="0070C0"/>
                </a:solidFill>
                <a:latin typeface="Aptos" panose="020B0004020202020204" pitchFamily="34" charset="0"/>
              </a:rPr>
              <a:t>Add New Lot/Component</a:t>
            </a:r>
            <a:br>
              <a:rPr lang="en-US" sz="1600" b="1" dirty="0">
                <a:solidFill>
                  <a:schemeClr val="accent1"/>
                </a:solidFill>
                <a:latin typeface="Aptos" panose="020B0004020202020204" pitchFamily="34" charset="0"/>
              </a:rPr>
            </a:br>
            <a:r>
              <a:rPr lang="en-US" sz="1600" dirty="0">
                <a:latin typeface="Aptos" panose="020B0004020202020204" pitchFamily="34" charset="0"/>
              </a:rPr>
              <a:t>-Most fields from the 1</a:t>
            </a:r>
            <a:r>
              <a:rPr lang="en-US" sz="1600" baseline="30000" dirty="0">
                <a:latin typeface="Aptos" panose="020B0004020202020204" pitchFamily="34" charset="0"/>
              </a:rPr>
              <a:t>st</a:t>
            </a:r>
            <a:r>
              <a:rPr lang="en-US" sz="1600" dirty="0">
                <a:latin typeface="Aptos" panose="020B0004020202020204" pitchFamily="34" charset="0"/>
              </a:rPr>
              <a:t> lot will copy down allowing a simple entry of the next lot #. </a:t>
            </a:r>
            <a:br>
              <a:rPr lang="en-US" sz="1600" dirty="0">
                <a:latin typeface="Aptos" panose="020B0004020202020204" pitchFamily="34" charset="0"/>
              </a:rPr>
            </a:br>
            <a:r>
              <a:rPr lang="en-US" sz="1600" dirty="0">
                <a:latin typeface="Aptos" panose="020B0004020202020204" pitchFamily="34" charset="0"/>
              </a:rPr>
              <a:t>-continue to add each additional lot</a:t>
            </a:r>
            <a:br>
              <a:rPr lang="en-US" sz="1600" dirty="0">
                <a:latin typeface="Aptos" panose="020B0004020202020204" pitchFamily="34" charset="0"/>
              </a:rPr>
            </a:br>
            <a:r>
              <a:rPr lang="en-US" sz="1600" dirty="0">
                <a:latin typeface="Aptos" panose="020B0004020202020204" pitchFamily="34" charset="0"/>
              </a:rPr>
              <a:t>-QTY of each unique lot submitted will be indicated later on the Review Tab (see slide 8)</a:t>
            </a:r>
            <a:endParaRPr lang="en-US" sz="1600" b="1" dirty="0">
              <a:solidFill>
                <a:schemeClr val="accent1"/>
              </a:solidFill>
              <a:latin typeface="Aptos" panose="020B0004020202020204" pitchFamily="34" charset="0"/>
            </a:endParaRPr>
          </a:p>
        </p:txBody>
      </p:sp>
      <p:cxnSp>
        <p:nvCxnSpPr>
          <p:cNvPr id="6" name="Straight Arrow Connector 5">
            <a:extLst>
              <a:ext uri="{FF2B5EF4-FFF2-40B4-BE49-F238E27FC236}">
                <a16:creationId xmlns:a16="http://schemas.microsoft.com/office/drawing/2014/main" id="{8AABC2D0-A1BF-4BAD-EB26-8D9F0B26FF38}"/>
              </a:ext>
            </a:extLst>
          </p:cNvPr>
          <p:cNvCxnSpPr>
            <a:cxnSpLocks/>
            <a:stCxn id="5" idx="1"/>
          </p:cNvCxnSpPr>
          <p:nvPr/>
        </p:nvCxnSpPr>
        <p:spPr>
          <a:xfrm flipH="1">
            <a:off x="1631505" y="1816661"/>
            <a:ext cx="5540762" cy="2836475"/>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76E30419-6240-0EAF-2E7D-B22056DBAEAB}"/>
              </a:ext>
            </a:extLst>
          </p:cNvPr>
          <p:cNvSpPr txBox="1"/>
          <p:nvPr/>
        </p:nvSpPr>
        <p:spPr>
          <a:xfrm>
            <a:off x="726845" y="5473008"/>
            <a:ext cx="5149699" cy="738664"/>
          </a:xfrm>
          <a:prstGeom prst="rect">
            <a:avLst/>
          </a:prstGeom>
          <a:noFill/>
        </p:spPr>
        <p:txBody>
          <a:bodyPr wrap="square" rtlCol="0">
            <a:spAutoFit/>
          </a:bodyPr>
          <a:lstStyle/>
          <a:p>
            <a:r>
              <a:rPr lang="en-US" sz="1400" dirty="0">
                <a:latin typeface="Aptos" panose="020B0004020202020204" pitchFamily="34" charset="0"/>
              </a:rPr>
              <a:t>Do not use this button for new lots. This is intended for adding entirely new test articles which will result in multiple charges of the test and multiple reports if entered incorrectly. (see slide 13)</a:t>
            </a:r>
            <a:endParaRPr lang="en-US" sz="1400" b="1" dirty="0">
              <a:solidFill>
                <a:schemeClr val="accent1"/>
              </a:solidFill>
              <a:latin typeface="Aptos" panose="020B0004020202020204" pitchFamily="34" charset="0"/>
            </a:endParaRPr>
          </a:p>
        </p:txBody>
      </p:sp>
      <p:cxnSp>
        <p:nvCxnSpPr>
          <p:cNvPr id="8" name="Straight Arrow Connector 7">
            <a:extLst>
              <a:ext uri="{FF2B5EF4-FFF2-40B4-BE49-F238E27FC236}">
                <a16:creationId xmlns:a16="http://schemas.microsoft.com/office/drawing/2014/main" id="{AC2AEF48-E7BB-6505-258A-C0C875A20465}"/>
              </a:ext>
            </a:extLst>
          </p:cNvPr>
          <p:cNvCxnSpPr>
            <a:cxnSpLocks/>
          </p:cNvCxnSpPr>
          <p:nvPr/>
        </p:nvCxnSpPr>
        <p:spPr>
          <a:xfrm flipH="1" flipV="1">
            <a:off x="569076" y="5301208"/>
            <a:ext cx="157769" cy="35334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51AE5519-C595-6B72-4EF0-895318E1A262}"/>
              </a:ext>
            </a:extLst>
          </p:cNvPr>
          <p:cNvSpPr txBox="1"/>
          <p:nvPr/>
        </p:nvSpPr>
        <p:spPr>
          <a:xfrm>
            <a:off x="7176121" y="2871807"/>
            <a:ext cx="4692575" cy="1015663"/>
          </a:xfrm>
          <a:prstGeom prst="rect">
            <a:avLst/>
          </a:prstGeom>
          <a:noFill/>
        </p:spPr>
        <p:txBody>
          <a:bodyPr wrap="square" rtlCol="0">
            <a:spAutoFit/>
          </a:bodyPr>
          <a:lstStyle/>
          <a:p>
            <a:r>
              <a:rPr lang="en-US" sz="1200" b="1" dirty="0">
                <a:latin typeface="Aptos" panose="020B0004020202020204" pitchFamily="34" charset="0"/>
              </a:rPr>
              <a:t>Note: </a:t>
            </a:r>
            <a:r>
              <a:rPr lang="en-US" sz="1200" dirty="0">
                <a:latin typeface="Aptos" panose="020B0004020202020204" pitchFamily="34" charset="0"/>
              </a:rPr>
              <a:t>Please do not indicate “see attached” or similar. Submitting an order in this manner will cause delays to initiation and extension of TAT of up to a week. If devices are shipping from an external facility, please gather the lot information from your supplier prior to order entry whenever possible to avoid delays.</a:t>
            </a:r>
          </a:p>
        </p:txBody>
      </p:sp>
      <p:pic>
        <p:nvPicPr>
          <p:cNvPr id="10" name="Picture 9">
            <a:extLst>
              <a:ext uri="{FF2B5EF4-FFF2-40B4-BE49-F238E27FC236}">
                <a16:creationId xmlns:a16="http://schemas.microsoft.com/office/drawing/2014/main" id="{760EFC62-0940-A73C-7AF0-2ECE1292BCFC}"/>
              </a:ext>
            </a:extLst>
          </p:cNvPr>
          <p:cNvPicPr>
            <a:picLocks noChangeAspect="1"/>
          </p:cNvPicPr>
          <p:nvPr/>
        </p:nvPicPr>
        <p:blipFill>
          <a:blip r:embed="rId3"/>
          <a:stretch>
            <a:fillRect/>
          </a:stretch>
        </p:blipFill>
        <p:spPr>
          <a:xfrm>
            <a:off x="8688288" y="5788799"/>
            <a:ext cx="3287688" cy="952569"/>
          </a:xfrm>
          <a:prstGeom prst="rect">
            <a:avLst/>
          </a:prstGeom>
        </p:spPr>
      </p:pic>
      <p:sp>
        <p:nvSpPr>
          <p:cNvPr id="11" name="Rectangle 10">
            <a:extLst>
              <a:ext uri="{FF2B5EF4-FFF2-40B4-BE49-F238E27FC236}">
                <a16:creationId xmlns:a16="http://schemas.microsoft.com/office/drawing/2014/main" id="{B531FFF3-B86C-0E98-FC0F-6B9F4A303850}"/>
              </a:ext>
            </a:extLst>
          </p:cNvPr>
          <p:cNvSpPr/>
          <p:nvPr/>
        </p:nvSpPr>
        <p:spPr>
          <a:xfrm>
            <a:off x="7172267" y="4581128"/>
            <a:ext cx="4967036" cy="1569660"/>
          </a:xfrm>
          <a:prstGeom prst="rect">
            <a:avLst/>
          </a:prstGeom>
        </p:spPr>
        <p:txBody>
          <a:bodyPr wrap="square">
            <a:spAutoFit/>
          </a:bodyPr>
          <a:lstStyle/>
          <a:p>
            <a:pPr marL="342900" indent="-342900">
              <a:buFont typeface="+mj-lt"/>
              <a:buAutoNum type="arabicPeriod" startAt="2"/>
            </a:pPr>
            <a:r>
              <a:rPr lang="en-US" sz="1600" dirty="0">
                <a:latin typeface="Aptos" panose="020B0004020202020204" pitchFamily="34" charset="0"/>
              </a:rPr>
              <a:t>On the </a:t>
            </a:r>
            <a:r>
              <a:rPr lang="en-US" sz="1600" b="1" dirty="0">
                <a:solidFill>
                  <a:srgbClr val="0070C0"/>
                </a:solidFill>
                <a:latin typeface="Aptos" panose="020B0004020202020204" pitchFamily="34" charset="0"/>
              </a:rPr>
              <a:t>Assignments Tab </a:t>
            </a:r>
            <a:r>
              <a:rPr lang="en-US" sz="1600" dirty="0">
                <a:latin typeface="Aptos" panose="020B0004020202020204" pitchFamily="34" charset="0"/>
              </a:rPr>
              <a:t>choose “lots can be used interchangeably”</a:t>
            </a:r>
            <a:br>
              <a:rPr lang="en-US" sz="1600" dirty="0">
                <a:latin typeface="Aptos" panose="020B0004020202020204" pitchFamily="34" charset="0"/>
              </a:rPr>
            </a:br>
            <a:r>
              <a:rPr lang="en-US" sz="1600" dirty="0">
                <a:latin typeface="Aptos" panose="020B0004020202020204" pitchFamily="34" charset="0"/>
              </a:rPr>
              <a:t>-if you desire specific use for specific lots (per solvent, replicate etc.) detail as such in the Preparation Requirements on the </a:t>
            </a:r>
            <a:r>
              <a:rPr lang="en-US" sz="1600" b="1" dirty="0">
                <a:solidFill>
                  <a:srgbClr val="0070C0"/>
                </a:solidFill>
                <a:latin typeface="Aptos" panose="020B0004020202020204" pitchFamily="34" charset="0"/>
              </a:rPr>
              <a:t>Q&amp;A Tab</a:t>
            </a:r>
            <a:r>
              <a:rPr lang="en-US" sz="1600" dirty="0">
                <a:solidFill>
                  <a:srgbClr val="0070C0"/>
                </a:solidFill>
                <a:latin typeface="Aptos" panose="020B0004020202020204" pitchFamily="34" charset="0"/>
              </a:rPr>
              <a:t>.</a:t>
            </a:r>
            <a:br>
              <a:rPr lang="en-US" sz="1600" b="1" dirty="0">
                <a:solidFill>
                  <a:schemeClr val="accent1"/>
                </a:solidFill>
              </a:rPr>
            </a:br>
            <a:endParaRPr lang="en-US" sz="1600" b="1" dirty="0">
              <a:solidFill>
                <a:schemeClr val="accent1"/>
              </a:solidFill>
            </a:endParaRPr>
          </a:p>
        </p:txBody>
      </p:sp>
    </p:spTree>
    <p:extLst>
      <p:ext uri="{BB962C8B-B14F-4D97-AF65-F5344CB8AC3E}">
        <p14:creationId xmlns:p14="http://schemas.microsoft.com/office/powerpoint/2010/main" val="115960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AF46-87BC-B92E-6CF0-41CFB16F4396}"/>
              </a:ext>
            </a:extLst>
          </p:cNvPr>
          <p:cNvSpPr>
            <a:spLocks noGrp="1"/>
          </p:cNvSpPr>
          <p:nvPr>
            <p:ph type="title"/>
          </p:nvPr>
        </p:nvSpPr>
        <p:spPr>
          <a:xfrm>
            <a:off x="397890" y="96782"/>
            <a:ext cx="11593785" cy="936864"/>
          </a:xfrm>
        </p:spPr>
        <p:txBody>
          <a:bodyPr/>
          <a:lstStyle/>
          <a:p>
            <a:r>
              <a:rPr lang="en-US" dirty="0"/>
              <a:t>Multiple components to be combined</a:t>
            </a:r>
          </a:p>
        </p:txBody>
      </p:sp>
      <p:pic>
        <p:nvPicPr>
          <p:cNvPr id="4" name="Picture 3">
            <a:extLst>
              <a:ext uri="{FF2B5EF4-FFF2-40B4-BE49-F238E27FC236}">
                <a16:creationId xmlns:a16="http://schemas.microsoft.com/office/drawing/2014/main" id="{9B38941A-CFDD-CE42-8942-8C2CFA2FDB64}"/>
              </a:ext>
            </a:extLst>
          </p:cNvPr>
          <p:cNvPicPr>
            <a:picLocks noChangeAspect="1"/>
          </p:cNvPicPr>
          <p:nvPr/>
        </p:nvPicPr>
        <p:blipFill>
          <a:blip r:embed="rId3"/>
          <a:stretch>
            <a:fillRect/>
          </a:stretch>
        </p:blipFill>
        <p:spPr>
          <a:xfrm>
            <a:off x="149821" y="925692"/>
            <a:ext cx="7492413" cy="5095596"/>
          </a:xfrm>
          <a:prstGeom prst="rect">
            <a:avLst/>
          </a:prstGeom>
        </p:spPr>
      </p:pic>
      <p:sp>
        <p:nvSpPr>
          <p:cNvPr id="5" name="TextBox 4">
            <a:extLst>
              <a:ext uri="{FF2B5EF4-FFF2-40B4-BE49-F238E27FC236}">
                <a16:creationId xmlns:a16="http://schemas.microsoft.com/office/drawing/2014/main" id="{B398A95A-1D1B-20B5-23E4-DEFA001F6D23}"/>
              </a:ext>
            </a:extLst>
          </p:cNvPr>
          <p:cNvSpPr txBox="1"/>
          <p:nvPr/>
        </p:nvSpPr>
        <p:spPr>
          <a:xfrm>
            <a:off x="7782716" y="908720"/>
            <a:ext cx="4111070" cy="830997"/>
          </a:xfrm>
          <a:prstGeom prst="rect">
            <a:avLst/>
          </a:prstGeom>
          <a:noFill/>
        </p:spPr>
        <p:txBody>
          <a:bodyPr wrap="square" rtlCol="0">
            <a:spAutoFit/>
          </a:bodyPr>
          <a:lstStyle/>
          <a:p>
            <a:r>
              <a:rPr lang="en-US" sz="1600" dirty="0">
                <a:latin typeface="Aptos" panose="020B0004020202020204" pitchFamily="34" charset="0"/>
              </a:rPr>
              <a:t>Please review slide 10 first, the same principles apply.</a:t>
            </a:r>
          </a:p>
          <a:p>
            <a:endParaRPr lang="en-US" sz="1600" b="1" dirty="0">
              <a:solidFill>
                <a:schemeClr val="accent1"/>
              </a:solidFill>
            </a:endParaRPr>
          </a:p>
        </p:txBody>
      </p:sp>
      <p:cxnSp>
        <p:nvCxnSpPr>
          <p:cNvPr id="6" name="Straight Arrow Connector 5">
            <a:extLst>
              <a:ext uri="{FF2B5EF4-FFF2-40B4-BE49-F238E27FC236}">
                <a16:creationId xmlns:a16="http://schemas.microsoft.com/office/drawing/2014/main" id="{E0E07799-1043-68E1-208B-B05E41AD1422}"/>
              </a:ext>
            </a:extLst>
          </p:cNvPr>
          <p:cNvCxnSpPr>
            <a:cxnSpLocks/>
          </p:cNvCxnSpPr>
          <p:nvPr/>
        </p:nvCxnSpPr>
        <p:spPr>
          <a:xfrm flipH="1" flipV="1">
            <a:off x="2063552" y="1387847"/>
            <a:ext cx="6048672" cy="1506091"/>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a:extLst>
              <a:ext uri="{FF2B5EF4-FFF2-40B4-BE49-F238E27FC236}">
                <a16:creationId xmlns:a16="http://schemas.microsoft.com/office/drawing/2014/main" id="{4B388B3A-1464-6803-DCB6-F33603CF12C4}"/>
              </a:ext>
            </a:extLst>
          </p:cNvPr>
          <p:cNvCxnSpPr>
            <a:cxnSpLocks/>
          </p:cNvCxnSpPr>
          <p:nvPr/>
        </p:nvCxnSpPr>
        <p:spPr>
          <a:xfrm flipH="1" flipV="1">
            <a:off x="2351584" y="2492896"/>
            <a:ext cx="5760640" cy="83601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299E1278-CC4D-32D5-F6E3-5D3BFE386170}"/>
              </a:ext>
            </a:extLst>
          </p:cNvPr>
          <p:cNvSpPr txBox="1"/>
          <p:nvPr/>
        </p:nvSpPr>
        <p:spPr>
          <a:xfrm>
            <a:off x="7738626" y="1657631"/>
            <a:ext cx="4477758" cy="3477875"/>
          </a:xfrm>
          <a:prstGeom prst="rect">
            <a:avLst/>
          </a:prstGeom>
          <a:noFill/>
        </p:spPr>
        <p:txBody>
          <a:bodyPr wrap="square" rtlCol="0">
            <a:spAutoFit/>
          </a:bodyPr>
          <a:lstStyle/>
          <a:p>
            <a:pPr marL="342900" indent="-342900">
              <a:buAutoNum type="arabicPeriod"/>
            </a:pPr>
            <a:r>
              <a:rPr lang="en-US" sz="1600" dirty="0">
                <a:latin typeface="Aptos" panose="020B0004020202020204" pitchFamily="34" charset="0"/>
              </a:rPr>
              <a:t>If the submission consists of multiple pieces packaged separately that will be combined to create the test article, </a:t>
            </a:r>
            <a:br>
              <a:rPr lang="en-US" sz="1600" dirty="0">
                <a:latin typeface="Aptos" panose="020B0004020202020204" pitchFamily="34" charset="0"/>
              </a:rPr>
            </a:br>
            <a:r>
              <a:rPr lang="en-US" sz="1600" dirty="0">
                <a:latin typeface="Aptos" panose="020B0004020202020204" pitchFamily="34" charset="0"/>
              </a:rPr>
              <a:t>these need to be entered separately.</a:t>
            </a:r>
            <a:br>
              <a:rPr lang="en-US" sz="1600" dirty="0">
                <a:latin typeface="Aptos" panose="020B0004020202020204" pitchFamily="34" charset="0"/>
              </a:rPr>
            </a:br>
            <a:r>
              <a:rPr lang="en-US" sz="1600" dirty="0">
                <a:latin typeface="Aptos" panose="020B0004020202020204" pitchFamily="34" charset="0"/>
              </a:rPr>
              <a:t>-Describe the test article in terms of the combined components to be extracted.</a:t>
            </a:r>
            <a:br>
              <a:rPr lang="en-US" sz="1600" dirty="0">
                <a:latin typeface="Aptos" panose="020B0004020202020204" pitchFamily="34" charset="0"/>
              </a:rPr>
            </a:br>
            <a:r>
              <a:rPr lang="en-US" sz="1600" dirty="0">
                <a:latin typeface="Aptos" panose="020B0004020202020204" pitchFamily="34" charset="0"/>
              </a:rPr>
              <a:t>-When adding new lot/component the Additional Description field is used to detail the component with applicable properties</a:t>
            </a:r>
            <a:br>
              <a:rPr lang="en-US" sz="1600" dirty="0">
                <a:latin typeface="Aptos" panose="020B0004020202020204" pitchFamily="34" charset="0"/>
              </a:rPr>
            </a:br>
            <a:r>
              <a:rPr lang="en-US" sz="1600" dirty="0">
                <a:latin typeface="Aptos" panose="020B0004020202020204" pitchFamily="34" charset="0"/>
              </a:rPr>
              <a:t>-If each component submitted has multiple lots enter these as detailed on slide 10. </a:t>
            </a:r>
            <a:br>
              <a:rPr lang="en-US" sz="1400" dirty="0"/>
            </a:br>
            <a:endParaRPr lang="en-US" sz="1400" dirty="0"/>
          </a:p>
          <a:p>
            <a:endParaRPr lang="en-US" sz="1400" dirty="0"/>
          </a:p>
          <a:p>
            <a:endParaRPr lang="en-US" sz="1600" b="1" dirty="0">
              <a:solidFill>
                <a:schemeClr val="accent1"/>
              </a:solidFill>
            </a:endParaRPr>
          </a:p>
        </p:txBody>
      </p:sp>
      <p:cxnSp>
        <p:nvCxnSpPr>
          <p:cNvPr id="9" name="Straight Arrow Connector 8">
            <a:extLst>
              <a:ext uri="{FF2B5EF4-FFF2-40B4-BE49-F238E27FC236}">
                <a16:creationId xmlns:a16="http://schemas.microsoft.com/office/drawing/2014/main" id="{72C23743-6D4D-A8A2-EA8F-BBA1B073D567}"/>
              </a:ext>
            </a:extLst>
          </p:cNvPr>
          <p:cNvCxnSpPr>
            <a:cxnSpLocks/>
          </p:cNvCxnSpPr>
          <p:nvPr/>
        </p:nvCxnSpPr>
        <p:spPr>
          <a:xfrm flipH="1">
            <a:off x="2279576" y="3328913"/>
            <a:ext cx="5832648" cy="29056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F8589729-F34D-7868-4C97-29ADEEA0D076}"/>
              </a:ext>
            </a:extLst>
          </p:cNvPr>
          <p:cNvCxnSpPr>
            <a:cxnSpLocks/>
            <a:endCxn id="11" idx="6"/>
          </p:cNvCxnSpPr>
          <p:nvPr/>
        </p:nvCxnSpPr>
        <p:spPr>
          <a:xfrm flipH="1" flipV="1">
            <a:off x="983432" y="3869085"/>
            <a:ext cx="7200802" cy="15467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1" name="Oval 10">
            <a:extLst>
              <a:ext uri="{FF2B5EF4-FFF2-40B4-BE49-F238E27FC236}">
                <a16:creationId xmlns:a16="http://schemas.microsoft.com/office/drawing/2014/main" id="{A571F053-7B66-207C-D21C-D55067A6D26F}"/>
              </a:ext>
            </a:extLst>
          </p:cNvPr>
          <p:cNvSpPr/>
          <p:nvPr/>
        </p:nvSpPr>
        <p:spPr>
          <a:xfrm>
            <a:off x="332495" y="3373065"/>
            <a:ext cx="650937" cy="992039"/>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40B55629-3F9C-A9A3-D047-54F7B69B6B1C}"/>
              </a:ext>
            </a:extLst>
          </p:cNvPr>
          <p:cNvPicPr>
            <a:picLocks noChangeAspect="1"/>
          </p:cNvPicPr>
          <p:nvPr/>
        </p:nvPicPr>
        <p:blipFill>
          <a:blip r:embed="rId4"/>
          <a:stretch>
            <a:fillRect/>
          </a:stretch>
        </p:blipFill>
        <p:spPr>
          <a:xfrm>
            <a:off x="8423867" y="5587806"/>
            <a:ext cx="3469919" cy="936104"/>
          </a:xfrm>
          <a:prstGeom prst="rect">
            <a:avLst/>
          </a:prstGeom>
        </p:spPr>
      </p:pic>
      <p:sp>
        <p:nvSpPr>
          <p:cNvPr id="13" name="Rectangle 12">
            <a:extLst>
              <a:ext uri="{FF2B5EF4-FFF2-40B4-BE49-F238E27FC236}">
                <a16:creationId xmlns:a16="http://schemas.microsoft.com/office/drawing/2014/main" id="{6D3B9F9F-CF42-6971-EE58-CECD6C1E2C04}"/>
              </a:ext>
            </a:extLst>
          </p:cNvPr>
          <p:cNvSpPr/>
          <p:nvPr/>
        </p:nvSpPr>
        <p:spPr>
          <a:xfrm>
            <a:off x="7831276" y="4769857"/>
            <a:ext cx="4210904" cy="1323439"/>
          </a:xfrm>
          <a:prstGeom prst="rect">
            <a:avLst/>
          </a:prstGeom>
        </p:spPr>
        <p:txBody>
          <a:bodyPr wrap="square">
            <a:spAutoFit/>
          </a:bodyPr>
          <a:lstStyle/>
          <a:p>
            <a:pPr marL="342900" indent="-342900">
              <a:buFont typeface="+mj-lt"/>
              <a:buAutoNum type="arabicPeriod" startAt="2"/>
            </a:pPr>
            <a:r>
              <a:rPr lang="en-US" sz="1600" dirty="0">
                <a:latin typeface="Aptos" panose="020B0004020202020204" pitchFamily="34" charset="0"/>
              </a:rPr>
              <a:t>On the </a:t>
            </a:r>
            <a:r>
              <a:rPr lang="en-US" sz="1600" b="1" dirty="0">
                <a:solidFill>
                  <a:schemeClr val="accent1"/>
                </a:solidFill>
                <a:latin typeface="Aptos" panose="020B0004020202020204" pitchFamily="34" charset="0"/>
              </a:rPr>
              <a:t>Assignments Tab </a:t>
            </a:r>
            <a:r>
              <a:rPr lang="en-US" sz="1600" dirty="0">
                <a:latin typeface="Aptos" panose="020B0004020202020204" pitchFamily="34" charset="0"/>
              </a:rPr>
              <a:t>choose “Multiple components submitted to be combined as one test article”</a:t>
            </a:r>
            <a:br>
              <a:rPr lang="en-US" sz="1600" dirty="0"/>
            </a:br>
            <a:br>
              <a:rPr lang="en-US" sz="1600" b="1" dirty="0">
                <a:solidFill>
                  <a:schemeClr val="accent1"/>
                </a:solidFill>
              </a:rPr>
            </a:br>
            <a:endParaRPr lang="en-US" sz="1600" b="1" dirty="0">
              <a:solidFill>
                <a:schemeClr val="accent1"/>
              </a:solidFill>
            </a:endParaRPr>
          </a:p>
        </p:txBody>
      </p:sp>
    </p:spTree>
    <p:extLst>
      <p:ext uri="{BB962C8B-B14F-4D97-AF65-F5344CB8AC3E}">
        <p14:creationId xmlns:p14="http://schemas.microsoft.com/office/powerpoint/2010/main" val="276703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E6593-8A98-5C92-8C2A-C0AD112AAF80}"/>
              </a:ext>
            </a:extLst>
          </p:cNvPr>
          <p:cNvSpPr>
            <a:spLocks noGrp="1"/>
          </p:cNvSpPr>
          <p:nvPr>
            <p:ph type="title"/>
          </p:nvPr>
        </p:nvSpPr>
        <p:spPr>
          <a:xfrm>
            <a:off x="397890" y="96782"/>
            <a:ext cx="11593785" cy="936864"/>
          </a:xfrm>
        </p:spPr>
        <p:txBody>
          <a:bodyPr/>
          <a:lstStyle/>
          <a:p>
            <a:r>
              <a:rPr lang="en-US" dirty="0"/>
              <a:t>Comparison / Control / Supply</a:t>
            </a:r>
          </a:p>
        </p:txBody>
      </p:sp>
      <p:sp>
        <p:nvSpPr>
          <p:cNvPr id="5" name="TextBox 4">
            <a:extLst>
              <a:ext uri="{FF2B5EF4-FFF2-40B4-BE49-F238E27FC236}">
                <a16:creationId xmlns:a16="http://schemas.microsoft.com/office/drawing/2014/main" id="{9B9F8550-7C21-EB7F-7463-22745409CD71}"/>
              </a:ext>
            </a:extLst>
          </p:cNvPr>
          <p:cNvSpPr txBox="1"/>
          <p:nvPr/>
        </p:nvSpPr>
        <p:spPr>
          <a:xfrm>
            <a:off x="6384032" y="2663653"/>
            <a:ext cx="5688632" cy="4031873"/>
          </a:xfrm>
          <a:prstGeom prst="rect">
            <a:avLst/>
          </a:prstGeom>
          <a:noFill/>
        </p:spPr>
        <p:txBody>
          <a:bodyPr wrap="square" rtlCol="0">
            <a:spAutoFit/>
          </a:bodyPr>
          <a:lstStyle/>
          <a:p>
            <a:pPr marL="342900" indent="-342900">
              <a:buAutoNum type="arabicPeriod"/>
            </a:pPr>
            <a:r>
              <a:rPr lang="en-US" sz="1600" dirty="0">
                <a:latin typeface="Aptos" panose="020B0004020202020204" pitchFamily="34" charset="0"/>
              </a:rPr>
              <a:t>Fill in the </a:t>
            </a:r>
            <a:r>
              <a:rPr lang="en-US" sz="1600" b="1" dirty="0">
                <a:solidFill>
                  <a:srgbClr val="0070C0"/>
                </a:solidFill>
                <a:latin typeface="Aptos" panose="020B0004020202020204" pitchFamily="34" charset="0"/>
              </a:rPr>
              <a:t>Required Fields.</a:t>
            </a:r>
            <a:br>
              <a:rPr lang="en-US" sz="1600" b="1" dirty="0">
                <a:solidFill>
                  <a:schemeClr val="accent1"/>
                </a:solidFill>
                <a:latin typeface="Aptos" panose="020B0004020202020204" pitchFamily="34" charset="0"/>
              </a:rPr>
            </a:br>
            <a:r>
              <a:rPr lang="en-US" sz="1600" dirty="0">
                <a:solidFill>
                  <a:schemeClr val="accent1"/>
                </a:solidFill>
                <a:latin typeface="Aptos" panose="020B0004020202020204" pitchFamily="34" charset="0"/>
              </a:rPr>
              <a:t>-</a:t>
            </a:r>
            <a:r>
              <a:rPr lang="en-US" sz="1600" dirty="0">
                <a:latin typeface="Aptos" panose="020B0004020202020204" pitchFamily="34" charset="0"/>
              </a:rPr>
              <a:t>The same principles apply as detailed on slide 10 and 11 for multiple lots or components using the add </a:t>
            </a:r>
            <a:br>
              <a:rPr lang="en-US" sz="1600" dirty="0">
                <a:latin typeface="Aptos" panose="020B0004020202020204" pitchFamily="34" charset="0"/>
              </a:rPr>
            </a:br>
            <a:r>
              <a:rPr lang="en-US" sz="1600" b="1" dirty="0">
                <a:solidFill>
                  <a:srgbClr val="0070C0"/>
                </a:solidFill>
                <a:latin typeface="Aptos" panose="020B0004020202020204" pitchFamily="34" charset="0"/>
              </a:rPr>
              <a:t>New Lot/Component button.</a:t>
            </a:r>
          </a:p>
          <a:p>
            <a:endParaRPr lang="en-US" sz="1600" b="1" dirty="0">
              <a:solidFill>
                <a:schemeClr val="tx2"/>
              </a:solidFill>
              <a:latin typeface="Aptos" panose="020B0004020202020204" pitchFamily="34" charset="0"/>
            </a:endParaRPr>
          </a:p>
          <a:p>
            <a:pPr marL="342900" indent="-342900">
              <a:buFont typeface="+mj-lt"/>
              <a:buAutoNum type="arabicPeriod" startAt="2"/>
            </a:pPr>
            <a:r>
              <a:rPr lang="en-US" sz="1600" dirty="0">
                <a:latin typeface="Aptos" panose="020B0004020202020204" pitchFamily="34" charset="0"/>
              </a:rPr>
              <a:t>To add a completely new type </a:t>
            </a:r>
            <a:br>
              <a:rPr lang="en-US" sz="1600" dirty="0">
                <a:latin typeface="Aptos" panose="020B0004020202020204" pitchFamily="34" charset="0"/>
              </a:rPr>
            </a:br>
            <a:r>
              <a:rPr lang="en-US" sz="1600" dirty="0">
                <a:latin typeface="Aptos" panose="020B0004020202020204" pitchFamily="34" charset="0"/>
              </a:rPr>
              <a:t>(e.g. a supply vs comparison article) use the </a:t>
            </a:r>
            <a:br>
              <a:rPr lang="en-US" sz="1600" dirty="0">
                <a:latin typeface="Aptos" panose="020B0004020202020204" pitchFamily="34" charset="0"/>
              </a:rPr>
            </a:br>
            <a:r>
              <a:rPr lang="en-US" sz="1600" b="1" dirty="0">
                <a:solidFill>
                  <a:srgbClr val="0070C0"/>
                </a:solidFill>
                <a:latin typeface="Aptos" panose="020B0004020202020204" pitchFamily="34" charset="0"/>
              </a:rPr>
              <a:t>Add New </a:t>
            </a:r>
            <a:r>
              <a:rPr lang="en-US" sz="1600" dirty="0">
                <a:latin typeface="Aptos" panose="020B0004020202020204" pitchFamily="34" charset="0"/>
              </a:rPr>
              <a:t>Button, otherwise press </a:t>
            </a:r>
            <a:br>
              <a:rPr lang="en-US" sz="1600" dirty="0">
                <a:latin typeface="Aptos" panose="020B0004020202020204" pitchFamily="34" charset="0"/>
              </a:rPr>
            </a:br>
            <a:r>
              <a:rPr lang="en-US" sz="1600" b="1" dirty="0">
                <a:solidFill>
                  <a:srgbClr val="0070C0"/>
                </a:solidFill>
                <a:latin typeface="Aptos" panose="020B0004020202020204" pitchFamily="34" charset="0"/>
              </a:rPr>
              <a:t>Save and Close</a:t>
            </a:r>
          </a:p>
          <a:p>
            <a:pPr marL="342900" indent="-342900">
              <a:buFont typeface="+mj-lt"/>
              <a:buAutoNum type="arabicPeriod" startAt="2"/>
            </a:pPr>
            <a:endParaRPr lang="en-US" sz="1600" b="1" dirty="0">
              <a:solidFill>
                <a:schemeClr val="tx2"/>
              </a:solidFill>
              <a:latin typeface="Aptos" panose="020B0004020202020204" pitchFamily="34" charset="0"/>
            </a:endParaRPr>
          </a:p>
          <a:p>
            <a:pPr marL="342900" indent="-342900">
              <a:buFont typeface="+mj-lt"/>
              <a:buAutoNum type="arabicPeriod" startAt="2"/>
            </a:pPr>
            <a:r>
              <a:rPr lang="en-US" sz="1600" dirty="0">
                <a:latin typeface="Aptos" panose="020B0004020202020204" pitchFamily="34" charset="0"/>
              </a:rPr>
              <a:t>Your added items will now show on the Q&amp;A tab and applicable questions will appear.</a:t>
            </a:r>
            <a:br>
              <a:rPr lang="en-US" sz="1600" b="1" dirty="0">
                <a:solidFill>
                  <a:schemeClr val="tx2"/>
                </a:solidFill>
              </a:rPr>
            </a:br>
            <a:endParaRPr lang="en-US" sz="1600" b="1" dirty="0">
              <a:solidFill>
                <a:schemeClr val="tx2"/>
              </a:solidFill>
            </a:endParaRPr>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096E3529-2EC0-FD7E-4AB5-BB39F126C3E8}"/>
              </a:ext>
            </a:extLst>
          </p:cNvPr>
          <p:cNvSpPr txBox="1"/>
          <p:nvPr/>
        </p:nvSpPr>
        <p:spPr>
          <a:xfrm>
            <a:off x="417424" y="866298"/>
            <a:ext cx="5966608" cy="1938992"/>
          </a:xfrm>
          <a:prstGeom prst="rect">
            <a:avLst/>
          </a:prstGeom>
          <a:noFill/>
        </p:spPr>
        <p:txBody>
          <a:bodyPr wrap="square" rtlCol="0">
            <a:spAutoFit/>
          </a:bodyPr>
          <a:lstStyle/>
          <a:p>
            <a:r>
              <a:rPr lang="en-US" sz="1500" dirty="0">
                <a:latin typeface="Aptos" panose="020B0004020202020204" pitchFamily="34" charset="0"/>
              </a:rPr>
              <a:t>Your quote (page 3) will indicate if a comparison, control, or supply is required to be submitted. This does not include laboratory blanks (negative controls) unless specifically listed. You may also have supplies to submit that are not listed in your quote like tools for connecting, priming, or pre-conditioning. These are entered as supplies and require that you provide instruction on how to use them appropriately to avoid delays. Enter comparison/control/supply on the </a:t>
            </a:r>
            <a:r>
              <a:rPr lang="en-US" sz="1500" b="1" dirty="0">
                <a:solidFill>
                  <a:srgbClr val="0070C0"/>
                </a:solidFill>
                <a:latin typeface="Aptos" panose="020B0004020202020204" pitchFamily="34" charset="0"/>
              </a:rPr>
              <a:t>Q&amp;A Tab.</a:t>
            </a:r>
          </a:p>
        </p:txBody>
      </p:sp>
      <p:pic>
        <p:nvPicPr>
          <p:cNvPr id="7" name="Picture 6">
            <a:extLst>
              <a:ext uri="{FF2B5EF4-FFF2-40B4-BE49-F238E27FC236}">
                <a16:creationId xmlns:a16="http://schemas.microsoft.com/office/drawing/2014/main" id="{3889B91A-B5E6-B226-E3DC-F12AD0A54A2D}"/>
              </a:ext>
            </a:extLst>
          </p:cNvPr>
          <p:cNvPicPr>
            <a:picLocks noChangeAspect="1"/>
          </p:cNvPicPr>
          <p:nvPr/>
        </p:nvPicPr>
        <p:blipFill rotWithShape="1">
          <a:blip r:embed="rId2"/>
          <a:srcRect l="46259" t="81365" r="1"/>
          <a:stretch/>
        </p:blipFill>
        <p:spPr>
          <a:xfrm>
            <a:off x="7536160" y="1496696"/>
            <a:ext cx="2617134" cy="1054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0CF782EB-30D7-4CD4-D942-7FCB2FACF1A5}"/>
              </a:ext>
            </a:extLst>
          </p:cNvPr>
          <p:cNvCxnSpPr>
            <a:cxnSpLocks/>
            <a:endCxn id="7" idx="1"/>
          </p:cNvCxnSpPr>
          <p:nvPr/>
        </p:nvCxnSpPr>
        <p:spPr>
          <a:xfrm flipV="1">
            <a:off x="1365504" y="2024132"/>
            <a:ext cx="6170656" cy="52743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C3C56822-CBE1-9527-FD17-C5AE4D14407F}"/>
              </a:ext>
            </a:extLst>
          </p:cNvPr>
          <p:cNvPicPr>
            <a:picLocks noChangeAspect="1"/>
          </p:cNvPicPr>
          <p:nvPr/>
        </p:nvPicPr>
        <p:blipFill>
          <a:blip r:embed="rId3"/>
          <a:stretch>
            <a:fillRect/>
          </a:stretch>
        </p:blipFill>
        <p:spPr>
          <a:xfrm>
            <a:off x="119336" y="2819122"/>
            <a:ext cx="5446207" cy="2845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75318BF9-B074-3CF1-B207-52FEA671C35B}"/>
              </a:ext>
            </a:extLst>
          </p:cNvPr>
          <p:cNvCxnSpPr>
            <a:cxnSpLocks/>
          </p:cNvCxnSpPr>
          <p:nvPr/>
        </p:nvCxnSpPr>
        <p:spPr>
          <a:xfrm flipH="1">
            <a:off x="4871866" y="3589853"/>
            <a:ext cx="1872206" cy="124800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11" name="Picture 10">
            <a:extLst>
              <a:ext uri="{FF2B5EF4-FFF2-40B4-BE49-F238E27FC236}">
                <a16:creationId xmlns:a16="http://schemas.microsoft.com/office/drawing/2014/main" id="{AFF96F28-DB3E-CE25-1724-D41E106E193B}"/>
              </a:ext>
            </a:extLst>
          </p:cNvPr>
          <p:cNvPicPr>
            <a:picLocks noChangeAspect="1"/>
          </p:cNvPicPr>
          <p:nvPr/>
        </p:nvPicPr>
        <p:blipFill>
          <a:blip r:embed="rId4"/>
          <a:stretch>
            <a:fillRect/>
          </a:stretch>
        </p:blipFill>
        <p:spPr>
          <a:xfrm>
            <a:off x="6744072" y="820637"/>
            <a:ext cx="4939098" cy="860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95E631AF-3826-474C-8994-5A4F7153F0A1}"/>
              </a:ext>
            </a:extLst>
          </p:cNvPr>
          <p:cNvCxnSpPr>
            <a:cxnSpLocks/>
          </p:cNvCxnSpPr>
          <p:nvPr/>
        </p:nvCxnSpPr>
        <p:spPr>
          <a:xfrm flipH="1">
            <a:off x="4871866" y="4681728"/>
            <a:ext cx="1872206" cy="69243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13" name="Picture 12">
            <a:extLst>
              <a:ext uri="{FF2B5EF4-FFF2-40B4-BE49-F238E27FC236}">
                <a16:creationId xmlns:a16="http://schemas.microsoft.com/office/drawing/2014/main" id="{01DFE82B-5BB1-D111-FF93-39947E5CBA42}"/>
              </a:ext>
            </a:extLst>
          </p:cNvPr>
          <p:cNvPicPr>
            <a:picLocks noChangeAspect="1"/>
          </p:cNvPicPr>
          <p:nvPr/>
        </p:nvPicPr>
        <p:blipFill>
          <a:blip r:embed="rId5"/>
          <a:stretch>
            <a:fillRect/>
          </a:stretch>
        </p:blipFill>
        <p:spPr>
          <a:xfrm>
            <a:off x="5702909" y="5881715"/>
            <a:ext cx="6282386" cy="558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042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C993BA-2E59-2286-D4E6-AD28990ECBB0}"/>
              </a:ext>
            </a:extLst>
          </p:cNvPr>
          <p:cNvSpPr>
            <a:spLocks noGrp="1"/>
          </p:cNvSpPr>
          <p:nvPr>
            <p:ph type="title"/>
          </p:nvPr>
        </p:nvSpPr>
        <p:spPr>
          <a:xfrm>
            <a:off x="397890" y="96782"/>
            <a:ext cx="11593785" cy="936864"/>
          </a:xfrm>
        </p:spPr>
        <p:txBody>
          <a:bodyPr/>
          <a:lstStyle/>
          <a:p>
            <a:r>
              <a:rPr lang="en-US" dirty="0"/>
              <a:t>Multiple Tests, Multiple Test Articles</a:t>
            </a:r>
          </a:p>
        </p:txBody>
      </p:sp>
      <p:sp>
        <p:nvSpPr>
          <p:cNvPr id="5" name="TextBox 4">
            <a:extLst>
              <a:ext uri="{FF2B5EF4-FFF2-40B4-BE49-F238E27FC236}">
                <a16:creationId xmlns:a16="http://schemas.microsoft.com/office/drawing/2014/main" id="{D08BA31F-307D-B6C8-7BE3-26112A7E556F}"/>
              </a:ext>
            </a:extLst>
          </p:cNvPr>
          <p:cNvSpPr txBox="1"/>
          <p:nvPr/>
        </p:nvSpPr>
        <p:spPr>
          <a:xfrm>
            <a:off x="7896200" y="2293508"/>
            <a:ext cx="3960440" cy="4524315"/>
          </a:xfrm>
          <a:prstGeom prst="rect">
            <a:avLst/>
          </a:prstGeom>
          <a:noFill/>
        </p:spPr>
        <p:txBody>
          <a:bodyPr wrap="square" rtlCol="0">
            <a:spAutoFit/>
          </a:bodyPr>
          <a:lstStyle/>
          <a:p>
            <a:pPr marL="342900" indent="-342900">
              <a:buAutoNum type="arabicPeriod"/>
            </a:pPr>
            <a:r>
              <a:rPr lang="en-US" sz="1600" dirty="0">
                <a:latin typeface="Aptos" panose="020B0004020202020204" pitchFamily="34" charset="0"/>
              </a:rPr>
              <a:t>Pressing </a:t>
            </a:r>
            <a:r>
              <a:rPr lang="en-US" sz="1600" b="1" dirty="0">
                <a:solidFill>
                  <a:srgbClr val="0070C0"/>
                </a:solidFill>
                <a:latin typeface="Aptos" panose="020B0004020202020204" pitchFamily="34" charset="0"/>
              </a:rPr>
              <a:t>Add New Sample </a:t>
            </a:r>
            <a:r>
              <a:rPr lang="en-US" sz="1600" dirty="0">
                <a:latin typeface="Aptos" panose="020B0004020202020204" pitchFamily="34" charset="0"/>
              </a:rPr>
              <a:t>at the bottom of the </a:t>
            </a:r>
            <a:r>
              <a:rPr lang="en-US" sz="1600" b="1" dirty="0">
                <a:solidFill>
                  <a:srgbClr val="0070C0"/>
                </a:solidFill>
                <a:latin typeface="Aptos" panose="020B0004020202020204" pitchFamily="34" charset="0"/>
              </a:rPr>
              <a:t>Samples and Lots Tab </a:t>
            </a:r>
            <a:r>
              <a:rPr lang="en-US" sz="1600" dirty="0">
                <a:latin typeface="Aptos" panose="020B0004020202020204" pitchFamily="34" charset="0"/>
              </a:rPr>
              <a:t>will collapse the first input sample (including components/lots) and open a new Sample</a:t>
            </a:r>
            <a:r>
              <a:rPr lang="en-US" sz="1600" b="1" dirty="0">
                <a:solidFill>
                  <a:schemeClr val="accent1"/>
                </a:solidFill>
                <a:latin typeface="Aptos" panose="020B0004020202020204" pitchFamily="34" charset="0"/>
              </a:rPr>
              <a:t>.</a:t>
            </a:r>
            <a:br>
              <a:rPr lang="en-US" sz="1600" b="1" dirty="0">
                <a:solidFill>
                  <a:schemeClr val="accent1"/>
                </a:solidFill>
                <a:latin typeface="Aptos" panose="020B0004020202020204" pitchFamily="34" charset="0"/>
              </a:rPr>
            </a:br>
            <a:r>
              <a:rPr lang="en-US" sz="1600" dirty="0">
                <a:solidFill>
                  <a:schemeClr val="accent1"/>
                </a:solidFill>
                <a:latin typeface="Aptos" panose="020B0004020202020204" pitchFamily="34" charset="0"/>
              </a:rPr>
              <a:t>-</a:t>
            </a:r>
            <a:r>
              <a:rPr lang="en-US" sz="1600" dirty="0">
                <a:latin typeface="Aptos" panose="020B0004020202020204" pitchFamily="34" charset="0"/>
              </a:rPr>
              <a:t>All entries here are done as described on slides 5, 10, or 11 as applicable.</a:t>
            </a:r>
            <a:br>
              <a:rPr lang="en-US" sz="1600" dirty="0">
                <a:latin typeface="Aptos" panose="020B0004020202020204" pitchFamily="34" charset="0"/>
              </a:rPr>
            </a:br>
            <a:r>
              <a:rPr lang="en-US" sz="1600" dirty="0">
                <a:latin typeface="Aptos" panose="020B0004020202020204" pitchFamily="34" charset="0"/>
              </a:rPr>
              <a:t>-This can be repeated for multiple additional samples</a:t>
            </a:r>
            <a:endParaRPr lang="en-US" sz="1600" b="1" dirty="0">
              <a:solidFill>
                <a:schemeClr val="tx2"/>
              </a:solidFill>
              <a:latin typeface="Aptos" panose="020B0004020202020204" pitchFamily="34" charset="0"/>
            </a:endParaRPr>
          </a:p>
          <a:p>
            <a:endParaRPr lang="en-US" sz="1600" b="1" dirty="0">
              <a:solidFill>
                <a:schemeClr val="tx2"/>
              </a:solidFill>
              <a:latin typeface="Aptos" panose="020B0004020202020204" pitchFamily="34" charset="0"/>
            </a:endParaRPr>
          </a:p>
          <a:p>
            <a:endParaRPr lang="en-US" sz="1600" b="1" dirty="0">
              <a:solidFill>
                <a:schemeClr val="tx2"/>
              </a:solidFill>
              <a:latin typeface="Aptos" panose="020B0004020202020204" pitchFamily="34" charset="0"/>
            </a:endParaRPr>
          </a:p>
          <a:p>
            <a:pPr marL="342900" indent="-342900">
              <a:buFont typeface="+mj-lt"/>
              <a:buAutoNum type="arabicPeriod" startAt="2"/>
            </a:pPr>
            <a:r>
              <a:rPr lang="en-US" sz="1600" dirty="0">
                <a:latin typeface="Aptos" panose="020B0004020202020204" pitchFamily="34" charset="0"/>
              </a:rPr>
              <a:t>After entering each new sample appropriately continue to the </a:t>
            </a:r>
            <a:r>
              <a:rPr lang="en-US" sz="1600" b="1" dirty="0">
                <a:solidFill>
                  <a:srgbClr val="0070C0"/>
                </a:solidFill>
                <a:latin typeface="Aptos" panose="020B0004020202020204" pitchFamily="34" charset="0"/>
              </a:rPr>
              <a:t>Assignments Tab</a:t>
            </a:r>
            <a:br>
              <a:rPr lang="en-US" sz="1600" b="1" dirty="0">
                <a:solidFill>
                  <a:schemeClr val="tx2"/>
                </a:solidFill>
                <a:latin typeface="Aptos" panose="020B0004020202020204" pitchFamily="34" charset="0"/>
              </a:rPr>
            </a:br>
            <a:endParaRPr lang="en-US" sz="1600" b="1" dirty="0">
              <a:solidFill>
                <a:schemeClr val="tx2"/>
              </a:solidFill>
              <a:latin typeface="Aptos" panose="020B0004020202020204" pitchFamily="34" charset="0"/>
            </a:endParaRPr>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6A69522A-0B2C-04F3-D120-BE6E39A7C08D}"/>
              </a:ext>
            </a:extLst>
          </p:cNvPr>
          <p:cNvSpPr txBox="1"/>
          <p:nvPr/>
        </p:nvSpPr>
        <p:spPr>
          <a:xfrm>
            <a:off x="191344" y="764704"/>
            <a:ext cx="11593288" cy="1600438"/>
          </a:xfrm>
          <a:prstGeom prst="rect">
            <a:avLst/>
          </a:prstGeom>
          <a:noFill/>
        </p:spPr>
        <p:txBody>
          <a:bodyPr wrap="square" rtlCol="0">
            <a:spAutoFit/>
          </a:bodyPr>
          <a:lstStyle/>
          <a:p>
            <a:r>
              <a:rPr lang="en-US" sz="1400" dirty="0">
                <a:latin typeface="Aptos" panose="020B0004020202020204" pitchFamily="34" charset="0"/>
              </a:rPr>
              <a:t>You may find that it is most straight forward to enter a separate WOS order for each new custom test and test article. This is especially true if your studies consist of multiple lots or components and contain comparisons and supplies. Also consider if each test has a separate purchase order. </a:t>
            </a:r>
          </a:p>
          <a:p>
            <a:endParaRPr lang="en-US" sz="1400" dirty="0">
              <a:latin typeface="Aptos" panose="020B0004020202020204" pitchFamily="34" charset="0"/>
            </a:endParaRPr>
          </a:p>
          <a:p>
            <a:r>
              <a:rPr lang="en-US" sz="1400" dirty="0">
                <a:latin typeface="Aptos" panose="020B0004020202020204" pitchFamily="34" charset="0"/>
              </a:rPr>
              <a:t>Separate WOS orders can be boxed together if shipping to the same location as long as all applicable packing slips are included. </a:t>
            </a:r>
          </a:p>
          <a:p>
            <a:endParaRPr lang="en-US" sz="1400" dirty="0">
              <a:latin typeface="Aptos" panose="020B0004020202020204" pitchFamily="34" charset="0"/>
            </a:endParaRPr>
          </a:p>
          <a:p>
            <a:r>
              <a:rPr lang="en-US" sz="1400" dirty="0">
                <a:latin typeface="Aptos" panose="020B0004020202020204" pitchFamily="34" charset="0"/>
              </a:rPr>
              <a:t>If you do wish to combine multiples into one order you will need to add all tests from applicable quotes (slide 4) and enter each test article separately as shown below.</a:t>
            </a:r>
            <a:endParaRPr lang="en-US" sz="1400" b="1" dirty="0">
              <a:solidFill>
                <a:schemeClr val="tx2"/>
              </a:solidFill>
              <a:latin typeface="Aptos" panose="020B0004020202020204" pitchFamily="34" charset="0"/>
            </a:endParaRPr>
          </a:p>
        </p:txBody>
      </p:sp>
      <p:pic>
        <p:nvPicPr>
          <p:cNvPr id="7" name="Picture 6">
            <a:extLst>
              <a:ext uri="{FF2B5EF4-FFF2-40B4-BE49-F238E27FC236}">
                <a16:creationId xmlns:a16="http://schemas.microsoft.com/office/drawing/2014/main" id="{2537F61D-50BE-748B-7BC3-26363B0B1BCF}"/>
              </a:ext>
            </a:extLst>
          </p:cNvPr>
          <p:cNvPicPr>
            <a:picLocks noChangeAspect="1"/>
          </p:cNvPicPr>
          <p:nvPr/>
        </p:nvPicPr>
        <p:blipFill>
          <a:blip r:embed="rId2"/>
          <a:stretch>
            <a:fillRect/>
          </a:stretch>
        </p:blipFill>
        <p:spPr>
          <a:xfrm>
            <a:off x="532586" y="2406417"/>
            <a:ext cx="6768753" cy="3994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3B971206-018B-D509-5E6E-E26C98CEFD7E}"/>
              </a:ext>
            </a:extLst>
          </p:cNvPr>
          <p:cNvCxnSpPr>
            <a:cxnSpLocks/>
          </p:cNvCxnSpPr>
          <p:nvPr/>
        </p:nvCxnSpPr>
        <p:spPr>
          <a:xfrm flipH="1" flipV="1">
            <a:off x="7189818" y="2562870"/>
            <a:ext cx="1157228" cy="36207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369C357A-EDFA-5AF7-7908-58965C1B521A}"/>
              </a:ext>
            </a:extLst>
          </p:cNvPr>
          <p:cNvCxnSpPr>
            <a:cxnSpLocks/>
          </p:cNvCxnSpPr>
          <p:nvPr/>
        </p:nvCxnSpPr>
        <p:spPr>
          <a:xfrm flipH="1" flipV="1">
            <a:off x="7189818" y="2924944"/>
            <a:ext cx="1066423" cy="50405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6832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F16803-E311-D9A8-3909-A4C22E44CBF2}"/>
              </a:ext>
            </a:extLst>
          </p:cNvPr>
          <p:cNvSpPr>
            <a:spLocks noGrp="1"/>
          </p:cNvSpPr>
          <p:nvPr>
            <p:ph type="title"/>
          </p:nvPr>
        </p:nvSpPr>
        <p:spPr>
          <a:xfrm>
            <a:off x="397890" y="96782"/>
            <a:ext cx="11593785" cy="936864"/>
          </a:xfrm>
        </p:spPr>
        <p:txBody>
          <a:bodyPr/>
          <a:lstStyle/>
          <a:p>
            <a:r>
              <a:rPr lang="en-US" dirty="0"/>
              <a:t>Multiple Tests, Multiple Test Articles</a:t>
            </a:r>
          </a:p>
        </p:txBody>
      </p:sp>
      <p:pic>
        <p:nvPicPr>
          <p:cNvPr id="10" name="Picture 9">
            <a:extLst>
              <a:ext uri="{FF2B5EF4-FFF2-40B4-BE49-F238E27FC236}">
                <a16:creationId xmlns:a16="http://schemas.microsoft.com/office/drawing/2014/main" id="{D90696C6-2299-B6C3-B08B-C03C416D49E7}"/>
              </a:ext>
            </a:extLst>
          </p:cNvPr>
          <p:cNvPicPr>
            <a:picLocks noChangeAspect="1"/>
          </p:cNvPicPr>
          <p:nvPr/>
        </p:nvPicPr>
        <p:blipFill>
          <a:blip r:embed="rId2"/>
          <a:stretch>
            <a:fillRect/>
          </a:stretch>
        </p:blipFill>
        <p:spPr>
          <a:xfrm>
            <a:off x="4038549" y="730595"/>
            <a:ext cx="7633454" cy="4102561"/>
          </a:xfrm>
          <a:prstGeom prst="rect">
            <a:avLst/>
          </a:prstGeom>
        </p:spPr>
      </p:pic>
      <p:sp>
        <p:nvSpPr>
          <p:cNvPr id="11" name="TextBox 10">
            <a:extLst>
              <a:ext uri="{FF2B5EF4-FFF2-40B4-BE49-F238E27FC236}">
                <a16:creationId xmlns:a16="http://schemas.microsoft.com/office/drawing/2014/main" id="{7CBB4E8C-1CE9-A4C1-646F-40F53AFE5626}"/>
              </a:ext>
            </a:extLst>
          </p:cNvPr>
          <p:cNvSpPr txBox="1"/>
          <p:nvPr/>
        </p:nvSpPr>
        <p:spPr>
          <a:xfrm>
            <a:off x="126812" y="1630696"/>
            <a:ext cx="3646701" cy="5262979"/>
          </a:xfrm>
          <a:prstGeom prst="rect">
            <a:avLst/>
          </a:prstGeom>
          <a:noFill/>
        </p:spPr>
        <p:txBody>
          <a:bodyPr wrap="square" rtlCol="0">
            <a:spAutoFit/>
          </a:bodyPr>
          <a:lstStyle/>
          <a:p>
            <a:pPr marL="342900" indent="-342900">
              <a:buAutoNum type="arabicPeriod"/>
            </a:pPr>
            <a:r>
              <a:rPr lang="en-US" sz="1600" dirty="0">
                <a:latin typeface="Aptos" panose="020B0004020202020204" pitchFamily="34" charset="0"/>
              </a:rPr>
              <a:t>On the </a:t>
            </a:r>
            <a:r>
              <a:rPr lang="en-US" sz="1600" b="1" dirty="0">
                <a:solidFill>
                  <a:schemeClr val="accent1"/>
                </a:solidFill>
                <a:latin typeface="Aptos" panose="020B0004020202020204" pitchFamily="34" charset="0"/>
              </a:rPr>
              <a:t>Assignments Tab </a:t>
            </a:r>
            <a:r>
              <a:rPr lang="en-US" sz="1600" dirty="0">
                <a:latin typeface="Aptos" panose="020B0004020202020204" pitchFamily="34" charset="0"/>
              </a:rPr>
              <a:t>all tests added and all samples entered on the order will be shown. This includes any lots or components listed under each test article.</a:t>
            </a:r>
          </a:p>
          <a:p>
            <a:pPr marL="342900" indent="-342900">
              <a:buAutoNum type="arabicPeriod"/>
            </a:pPr>
            <a:endParaRPr lang="en-US" sz="1600" dirty="0">
              <a:latin typeface="Aptos" panose="020B0004020202020204" pitchFamily="34" charset="0"/>
            </a:endParaRPr>
          </a:p>
          <a:p>
            <a:pPr marL="342900" indent="-342900">
              <a:buAutoNum type="arabicPeriod"/>
            </a:pPr>
            <a:r>
              <a:rPr lang="en-US" sz="1600" dirty="0">
                <a:latin typeface="Aptos" panose="020B0004020202020204" pitchFamily="34" charset="0"/>
              </a:rPr>
              <a:t>Drag and drop each test code onto the applicable sample (not the lot/component) and it will consolidate into one question regarding how to test each.</a:t>
            </a:r>
          </a:p>
          <a:p>
            <a:pPr marL="342900" indent="-342900">
              <a:buAutoNum type="arabicPeriod"/>
            </a:pPr>
            <a:endParaRPr lang="en-US" sz="1600" dirty="0">
              <a:latin typeface="Aptos" panose="020B0004020202020204" pitchFamily="34" charset="0"/>
            </a:endParaRPr>
          </a:p>
          <a:p>
            <a:pPr marL="342900" indent="-342900">
              <a:buAutoNum type="arabicPeriod"/>
            </a:pPr>
            <a:r>
              <a:rPr lang="en-US" sz="1600" dirty="0">
                <a:latin typeface="Aptos" panose="020B0004020202020204" pitchFamily="34" charset="0"/>
              </a:rPr>
              <a:t>The tabs to follow should be populated as described in slides 4-12 for each test article and test code including applicable comparison/control/supply</a:t>
            </a:r>
            <a:br>
              <a:rPr lang="en-US" sz="1600" b="1" dirty="0">
                <a:solidFill>
                  <a:schemeClr val="tx2"/>
                </a:solidFill>
              </a:rPr>
            </a:br>
            <a:endParaRPr lang="en-US" sz="1600" b="1" dirty="0">
              <a:solidFill>
                <a:schemeClr val="tx2"/>
              </a:solidFill>
            </a:endParaRPr>
          </a:p>
          <a:p>
            <a:endParaRPr lang="en-US" sz="1600" dirty="0"/>
          </a:p>
          <a:p>
            <a:endParaRPr lang="en-US" sz="1600" dirty="0"/>
          </a:p>
          <a:p>
            <a:endParaRPr lang="en-US" sz="1600" dirty="0"/>
          </a:p>
        </p:txBody>
      </p:sp>
      <p:pic>
        <p:nvPicPr>
          <p:cNvPr id="12" name="Picture 11">
            <a:extLst>
              <a:ext uri="{FF2B5EF4-FFF2-40B4-BE49-F238E27FC236}">
                <a16:creationId xmlns:a16="http://schemas.microsoft.com/office/drawing/2014/main" id="{3C24A88B-CEBF-CAFA-90A4-253081ECD091}"/>
              </a:ext>
            </a:extLst>
          </p:cNvPr>
          <p:cNvPicPr>
            <a:picLocks noChangeAspect="1"/>
          </p:cNvPicPr>
          <p:nvPr/>
        </p:nvPicPr>
        <p:blipFill>
          <a:blip r:embed="rId3"/>
          <a:stretch>
            <a:fillRect/>
          </a:stretch>
        </p:blipFill>
        <p:spPr>
          <a:xfrm>
            <a:off x="4439816" y="2589625"/>
            <a:ext cx="2919671" cy="3811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a:extLst>
              <a:ext uri="{FF2B5EF4-FFF2-40B4-BE49-F238E27FC236}">
                <a16:creationId xmlns:a16="http://schemas.microsoft.com/office/drawing/2014/main" id="{7B43AA11-AE1F-DD99-7C12-84B9D791BAAB}"/>
              </a:ext>
            </a:extLst>
          </p:cNvPr>
          <p:cNvCxnSpPr>
            <a:cxnSpLocks/>
          </p:cNvCxnSpPr>
          <p:nvPr/>
        </p:nvCxnSpPr>
        <p:spPr>
          <a:xfrm>
            <a:off x="4223792" y="1844824"/>
            <a:ext cx="811504" cy="2617448"/>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7673D71B-9855-916A-90AD-F275917F2E57}"/>
              </a:ext>
            </a:extLst>
          </p:cNvPr>
          <p:cNvCxnSpPr>
            <a:cxnSpLocks/>
          </p:cNvCxnSpPr>
          <p:nvPr/>
        </p:nvCxnSpPr>
        <p:spPr>
          <a:xfrm flipV="1">
            <a:off x="6754368" y="4144169"/>
            <a:ext cx="1597993" cy="33306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841E6D96-5BFE-B0AC-C615-0AB454724398}"/>
              </a:ext>
            </a:extLst>
          </p:cNvPr>
          <p:cNvCxnSpPr>
            <a:cxnSpLocks/>
          </p:cNvCxnSpPr>
          <p:nvPr/>
        </p:nvCxnSpPr>
        <p:spPr>
          <a:xfrm>
            <a:off x="5159896" y="5229200"/>
            <a:ext cx="1468545" cy="954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1CCCE8-B05C-6624-FF05-4577C444658B}"/>
              </a:ext>
            </a:extLst>
          </p:cNvPr>
          <p:cNvCxnSpPr>
            <a:cxnSpLocks/>
          </p:cNvCxnSpPr>
          <p:nvPr/>
        </p:nvCxnSpPr>
        <p:spPr>
          <a:xfrm flipV="1">
            <a:off x="5159896" y="5229200"/>
            <a:ext cx="1468545" cy="954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279BAA9-2A67-73EB-97FD-B91C6539CA3C}"/>
              </a:ext>
            </a:extLst>
          </p:cNvPr>
          <p:cNvSpPr/>
          <p:nvPr/>
        </p:nvSpPr>
        <p:spPr>
          <a:xfrm>
            <a:off x="8184232" y="3356992"/>
            <a:ext cx="864095" cy="33306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19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4A5E-4CD8-BB99-C97E-3B2C5E865F9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2EBEFB5-0F1F-430A-8A33-E5C002EB46E1}"/>
              </a:ext>
            </a:extLst>
          </p:cNvPr>
          <p:cNvSpPr>
            <a:spLocks noGrp="1"/>
          </p:cNvSpPr>
          <p:nvPr>
            <p:ph type="title"/>
          </p:nvPr>
        </p:nvSpPr>
        <p:spPr>
          <a:xfrm>
            <a:off x="397890" y="96782"/>
            <a:ext cx="11593785" cy="936864"/>
          </a:xfrm>
        </p:spPr>
        <p:txBody>
          <a:bodyPr/>
          <a:lstStyle/>
          <a:p>
            <a:r>
              <a:rPr lang="en-US" dirty="0"/>
              <a:t>Multiple Tests, Multiple Test Articles</a:t>
            </a:r>
          </a:p>
        </p:txBody>
      </p:sp>
      <p:pic>
        <p:nvPicPr>
          <p:cNvPr id="2" name="Picture 1">
            <a:extLst>
              <a:ext uri="{FF2B5EF4-FFF2-40B4-BE49-F238E27FC236}">
                <a16:creationId xmlns:a16="http://schemas.microsoft.com/office/drawing/2014/main" id="{B40A4D38-797A-B8FB-8A25-ED7F03946613}"/>
              </a:ext>
            </a:extLst>
          </p:cNvPr>
          <p:cNvPicPr>
            <a:picLocks noChangeAspect="1"/>
          </p:cNvPicPr>
          <p:nvPr/>
        </p:nvPicPr>
        <p:blipFill>
          <a:blip r:embed="rId2"/>
          <a:stretch>
            <a:fillRect/>
          </a:stretch>
        </p:blipFill>
        <p:spPr>
          <a:xfrm>
            <a:off x="165013" y="764704"/>
            <a:ext cx="6140037" cy="3744416"/>
          </a:xfrm>
          <a:prstGeom prst="rect">
            <a:avLst/>
          </a:prstGeom>
        </p:spPr>
      </p:pic>
      <p:pic>
        <p:nvPicPr>
          <p:cNvPr id="3" name="Picture 2">
            <a:extLst>
              <a:ext uri="{FF2B5EF4-FFF2-40B4-BE49-F238E27FC236}">
                <a16:creationId xmlns:a16="http://schemas.microsoft.com/office/drawing/2014/main" id="{BFAB5172-112D-33B7-DE54-89C8F065BD7A}"/>
              </a:ext>
            </a:extLst>
          </p:cNvPr>
          <p:cNvPicPr>
            <a:picLocks noChangeAspect="1"/>
          </p:cNvPicPr>
          <p:nvPr/>
        </p:nvPicPr>
        <p:blipFill>
          <a:blip r:embed="rId3"/>
          <a:stretch>
            <a:fillRect/>
          </a:stretch>
        </p:blipFill>
        <p:spPr>
          <a:xfrm>
            <a:off x="6384032" y="1412776"/>
            <a:ext cx="5759244" cy="4946322"/>
          </a:xfrm>
          <a:prstGeom prst="rect">
            <a:avLst/>
          </a:prstGeom>
        </p:spPr>
      </p:pic>
      <p:sp>
        <p:nvSpPr>
          <p:cNvPr id="4" name="TextBox 3">
            <a:extLst>
              <a:ext uri="{FF2B5EF4-FFF2-40B4-BE49-F238E27FC236}">
                <a16:creationId xmlns:a16="http://schemas.microsoft.com/office/drawing/2014/main" id="{6EE36C0F-5E01-7BC7-501A-2B7732C090E7}"/>
              </a:ext>
            </a:extLst>
          </p:cNvPr>
          <p:cNvSpPr txBox="1"/>
          <p:nvPr/>
        </p:nvSpPr>
        <p:spPr>
          <a:xfrm>
            <a:off x="407368" y="4535249"/>
            <a:ext cx="5976664" cy="2062103"/>
          </a:xfrm>
          <a:prstGeom prst="rect">
            <a:avLst/>
          </a:prstGeom>
          <a:noFill/>
        </p:spPr>
        <p:txBody>
          <a:bodyPr wrap="square" rtlCol="0">
            <a:spAutoFit/>
          </a:bodyPr>
          <a:lstStyle/>
          <a:p>
            <a:r>
              <a:rPr lang="en-US" sz="1600" dirty="0">
                <a:latin typeface="Aptos" panose="020B0004020202020204" pitchFamily="34" charset="0"/>
              </a:rPr>
              <a:t>On the </a:t>
            </a:r>
            <a:r>
              <a:rPr lang="en-US" sz="1600" b="1" dirty="0">
                <a:solidFill>
                  <a:srgbClr val="0070C0"/>
                </a:solidFill>
                <a:latin typeface="Aptos" panose="020B0004020202020204" pitchFamily="34" charset="0"/>
              </a:rPr>
              <a:t>Review Tab </a:t>
            </a:r>
            <a:r>
              <a:rPr lang="en-US" sz="1600" dirty="0">
                <a:latin typeface="Aptos" panose="020B0004020202020204" pitchFamily="34" charset="0"/>
              </a:rPr>
              <a:t>you will see a place to indicate quantity for all portions submitted under “Sample Information”. You will also be able to confirm that everything is entered correctly by observing the charges listed, including applicable fees, as they relate to each individual quote and each individual test article in the “Test Information” section. If more than the expected charges appear it is likely that samples were entered incorrectly (slides 5, 10, 11) or test were incorrectly assigned (slide 14).</a:t>
            </a:r>
          </a:p>
        </p:txBody>
      </p:sp>
    </p:spTree>
    <p:extLst>
      <p:ext uri="{BB962C8B-B14F-4D97-AF65-F5344CB8AC3E}">
        <p14:creationId xmlns:p14="http://schemas.microsoft.com/office/powerpoint/2010/main" val="79878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83B9-26DF-BAD8-4341-A86188B5C9F1}"/>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E889E21F-2500-4DC8-4044-9270985DE234}"/>
              </a:ext>
            </a:extLst>
          </p:cNvPr>
          <p:cNvSpPr>
            <a:spLocks noGrp="1"/>
          </p:cNvSpPr>
          <p:nvPr>
            <p:ph idx="1"/>
          </p:nvPr>
        </p:nvSpPr>
        <p:spPr/>
        <p:txBody>
          <a:bodyPr/>
          <a:lstStyle/>
          <a:p>
            <a:pPr marL="0" indent="0">
              <a:buNone/>
            </a:pPr>
            <a:r>
              <a:rPr lang="en-US" dirty="0"/>
              <a:t>Slide 3-9: General walkthrough</a:t>
            </a:r>
          </a:p>
          <a:p>
            <a:pPr marL="0" indent="0">
              <a:buNone/>
            </a:pPr>
            <a:r>
              <a:rPr lang="en-US" dirty="0"/>
              <a:t>Slide 10: Adding multiple lots for one test article</a:t>
            </a:r>
          </a:p>
          <a:p>
            <a:pPr marL="0" indent="0">
              <a:buNone/>
            </a:pPr>
            <a:r>
              <a:rPr lang="en-US" dirty="0"/>
              <a:t>Slide 11: When multiple components are to be combined in one extraction</a:t>
            </a:r>
          </a:p>
          <a:p>
            <a:pPr marL="0" indent="0">
              <a:buNone/>
            </a:pPr>
            <a:r>
              <a:rPr lang="en-US" dirty="0"/>
              <a:t>Slide 12: Adding comparison/control/supply</a:t>
            </a:r>
          </a:p>
          <a:p>
            <a:pPr marL="0" indent="0">
              <a:buNone/>
            </a:pPr>
            <a:r>
              <a:rPr lang="en-US" dirty="0"/>
              <a:t>Slide 13-15: Ordering multiple tests on multiple test articles in one order</a:t>
            </a:r>
          </a:p>
          <a:p>
            <a:endParaRPr lang="en-US" dirty="0"/>
          </a:p>
        </p:txBody>
      </p:sp>
      <p:sp>
        <p:nvSpPr>
          <p:cNvPr id="4" name="TextBox 3">
            <a:extLst>
              <a:ext uri="{FF2B5EF4-FFF2-40B4-BE49-F238E27FC236}">
                <a16:creationId xmlns:a16="http://schemas.microsoft.com/office/drawing/2014/main" id="{0B23C482-691A-0391-82A8-251F5A7DE606}"/>
              </a:ext>
            </a:extLst>
          </p:cNvPr>
          <p:cNvSpPr txBox="1"/>
          <p:nvPr/>
        </p:nvSpPr>
        <p:spPr>
          <a:xfrm>
            <a:off x="0" y="5731535"/>
            <a:ext cx="12192000" cy="369332"/>
          </a:xfrm>
          <a:prstGeom prst="rect">
            <a:avLst/>
          </a:prstGeom>
          <a:noFill/>
        </p:spPr>
        <p:txBody>
          <a:bodyPr wrap="square" rtlCol="0">
            <a:spAutoFit/>
          </a:bodyPr>
          <a:lstStyle/>
          <a:p>
            <a:pPr algn="ctr"/>
            <a:r>
              <a:rPr lang="en-US" dirty="0"/>
              <a:t>Please contact </a:t>
            </a:r>
            <a:r>
              <a:rPr lang="en-US" sz="1800" u="sng" dirty="0">
                <a:solidFill>
                  <a:schemeClr val="accent1"/>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testingservices@namsa.</a:t>
            </a:r>
            <a:r>
              <a:rPr lang="en-US" sz="1800" dirty="0">
                <a:solidFill>
                  <a:schemeClr val="accent1"/>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com</a:t>
            </a:r>
            <a:r>
              <a:rPr lang="en-US" dirty="0">
                <a:solidFill>
                  <a:schemeClr val="accent1"/>
                </a:solidFill>
                <a:latin typeface="Aptos" panose="020B0004020202020204" pitchFamily="34" charset="0"/>
                <a:ea typeface="Aptos" panose="020B0004020202020204" pitchFamily="34" charset="0"/>
                <a:cs typeface="Aptos" panose="020B0004020202020204" pitchFamily="34" charset="0"/>
              </a:rPr>
              <a:t> </a:t>
            </a:r>
            <a:r>
              <a:rPr lang="en-US" dirty="0"/>
              <a:t>or your business development manager with questions</a:t>
            </a:r>
          </a:p>
        </p:txBody>
      </p:sp>
    </p:spTree>
    <p:extLst>
      <p:ext uri="{BB962C8B-B14F-4D97-AF65-F5344CB8AC3E}">
        <p14:creationId xmlns:p14="http://schemas.microsoft.com/office/powerpoint/2010/main" val="13190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EF48-2754-D0F4-F55D-127956948177}"/>
              </a:ext>
            </a:extLst>
          </p:cNvPr>
          <p:cNvSpPr>
            <a:spLocks noGrp="1"/>
          </p:cNvSpPr>
          <p:nvPr>
            <p:ph type="title"/>
          </p:nvPr>
        </p:nvSpPr>
        <p:spPr/>
        <p:txBody>
          <a:bodyPr/>
          <a:lstStyle/>
          <a:p>
            <a:r>
              <a:rPr lang="en-US" dirty="0"/>
              <a:t>General Walkthrough Simple Orders - (one test article, one lot)</a:t>
            </a:r>
          </a:p>
        </p:txBody>
      </p:sp>
      <p:sp>
        <p:nvSpPr>
          <p:cNvPr id="3" name="Content Placeholder 2">
            <a:extLst>
              <a:ext uri="{FF2B5EF4-FFF2-40B4-BE49-F238E27FC236}">
                <a16:creationId xmlns:a16="http://schemas.microsoft.com/office/drawing/2014/main" id="{2D062EBB-76A5-47BE-FEB3-CB5D367C18B2}"/>
              </a:ext>
            </a:extLst>
          </p:cNvPr>
          <p:cNvSpPr>
            <a:spLocks noGrp="1"/>
          </p:cNvSpPr>
          <p:nvPr>
            <p:ph idx="1"/>
          </p:nvPr>
        </p:nvSpPr>
        <p:spPr/>
        <p:txBody>
          <a:bodyPr/>
          <a:lstStyle/>
          <a:p>
            <a:pPr marL="0" indent="0" algn="ctr">
              <a:buNone/>
            </a:pPr>
            <a:endParaRPr lang="en-US" sz="2400" dirty="0"/>
          </a:p>
          <a:p>
            <a:r>
              <a:rPr lang="en-US" sz="2400" dirty="0"/>
              <a:t>This section of slides guides you through the whole process using a simple order as an example. </a:t>
            </a:r>
          </a:p>
          <a:p>
            <a:r>
              <a:rPr lang="en-US" sz="2400" dirty="0"/>
              <a:t>After reviewing this section, please see other supplemental sections that may apply to your quoted test.</a:t>
            </a:r>
          </a:p>
          <a:p>
            <a:r>
              <a:rPr lang="en-US" sz="2400" dirty="0"/>
              <a:t>If your quote, for example, lists comparison or control article on page 3 you may need to view those slides as well.</a:t>
            </a:r>
          </a:p>
          <a:p>
            <a:endParaRPr lang="en-US" dirty="0"/>
          </a:p>
        </p:txBody>
      </p:sp>
    </p:spTree>
    <p:extLst>
      <p:ext uri="{BB962C8B-B14F-4D97-AF65-F5344CB8AC3E}">
        <p14:creationId xmlns:p14="http://schemas.microsoft.com/office/powerpoint/2010/main" val="221833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68E72B-B259-D615-8353-23A6E03A20D0}"/>
              </a:ext>
            </a:extLst>
          </p:cNvPr>
          <p:cNvPicPr>
            <a:picLocks noChangeAspect="1"/>
          </p:cNvPicPr>
          <p:nvPr/>
        </p:nvPicPr>
        <p:blipFill>
          <a:blip r:embed="rId3"/>
          <a:stretch>
            <a:fillRect/>
          </a:stretch>
        </p:blipFill>
        <p:spPr>
          <a:xfrm>
            <a:off x="186913" y="131169"/>
            <a:ext cx="6205810" cy="1449056"/>
          </a:xfrm>
          <a:prstGeom prst="rect">
            <a:avLst/>
          </a:prstGeom>
        </p:spPr>
      </p:pic>
      <p:pic>
        <p:nvPicPr>
          <p:cNvPr id="36" name="Picture 35">
            <a:extLst>
              <a:ext uri="{FF2B5EF4-FFF2-40B4-BE49-F238E27FC236}">
                <a16:creationId xmlns:a16="http://schemas.microsoft.com/office/drawing/2014/main" id="{D6DCE5CA-D565-3017-0A3E-CABC72637FEE}"/>
              </a:ext>
            </a:extLst>
          </p:cNvPr>
          <p:cNvPicPr>
            <a:picLocks noChangeAspect="1"/>
          </p:cNvPicPr>
          <p:nvPr/>
        </p:nvPicPr>
        <p:blipFill>
          <a:blip r:embed="rId4"/>
          <a:stretch>
            <a:fillRect/>
          </a:stretch>
        </p:blipFill>
        <p:spPr>
          <a:xfrm>
            <a:off x="4478512" y="2615498"/>
            <a:ext cx="6855872" cy="4169347"/>
          </a:xfrm>
          <a:prstGeom prst="rect">
            <a:avLst/>
          </a:prstGeom>
        </p:spPr>
      </p:pic>
      <p:pic>
        <p:nvPicPr>
          <p:cNvPr id="22" name="Picture 21">
            <a:extLst>
              <a:ext uri="{FF2B5EF4-FFF2-40B4-BE49-F238E27FC236}">
                <a16:creationId xmlns:a16="http://schemas.microsoft.com/office/drawing/2014/main" id="{D5841CB9-1DB2-EE2C-06BA-D03662C583E4}"/>
              </a:ext>
            </a:extLst>
          </p:cNvPr>
          <p:cNvPicPr>
            <a:picLocks noChangeAspect="1"/>
          </p:cNvPicPr>
          <p:nvPr/>
        </p:nvPicPr>
        <p:blipFill>
          <a:blip r:embed="rId5"/>
          <a:stretch>
            <a:fillRect/>
          </a:stretch>
        </p:blipFill>
        <p:spPr>
          <a:xfrm>
            <a:off x="1419314" y="1535614"/>
            <a:ext cx="8436990" cy="1079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3D32A861-8151-8D07-868E-1B8AF2BC2CE2}"/>
              </a:ext>
            </a:extLst>
          </p:cNvPr>
          <p:cNvSpPr txBox="1"/>
          <p:nvPr/>
        </p:nvSpPr>
        <p:spPr>
          <a:xfrm>
            <a:off x="6730314" y="764704"/>
            <a:ext cx="4612738" cy="338554"/>
          </a:xfrm>
          <a:prstGeom prst="rect">
            <a:avLst/>
          </a:prstGeom>
          <a:noFill/>
        </p:spPr>
        <p:txBody>
          <a:bodyPr wrap="none" rtlCol="0">
            <a:spAutoFit/>
          </a:bodyPr>
          <a:lstStyle/>
          <a:p>
            <a:r>
              <a:rPr lang="en-US" sz="1600" dirty="0">
                <a:latin typeface="Aptos" panose="020B0004020202020204" pitchFamily="34" charset="0"/>
              </a:rPr>
              <a:t>1. Start a new order by clicking </a:t>
            </a:r>
            <a:r>
              <a:rPr lang="en-US" sz="1600" b="1" dirty="0">
                <a:solidFill>
                  <a:srgbClr val="0070C0"/>
                </a:solidFill>
                <a:latin typeface="Aptos" panose="020B0004020202020204" pitchFamily="34" charset="0"/>
              </a:rPr>
              <a:t>Create New Order</a:t>
            </a:r>
            <a:r>
              <a:rPr lang="en-US" sz="1600" b="1" dirty="0">
                <a:latin typeface="Aptos" panose="020B0004020202020204" pitchFamily="34" charset="0"/>
              </a:rPr>
              <a:t>.</a:t>
            </a:r>
            <a:endParaRPr lang="en-US" sz="1600" b="1" dirty="0">
              <a:solidFill>
                <a:schemeClr val="accent1"/>
              </a:solidFill>
              <a:latin typeface="Aptos" panose="020B0004020202020204" pitchFamily="34" charset="0"/>
            </a:endParaRPr>
          </a:p>
        </p:txBody>
      </p:sp>
      <p:cxnSp>
        <p:nvCxnSpPr>
          <p:cNvPr id="24" name="Straight Arrow Connector 23">
            <a:extLst>
              <a:ext uri="{FF2B5EF4-FFF2-40B4-BE49-F238E27FC236}">
                <a16:creationId xmlns:a16="http://schemas.microsoft.com/office/drawing/2014/main" id="{69E36ABF-13F1-8363-355D-698796400BE2}"/>
              </a:ext>
            </a:extLst>
          </p:cNvPr>
          <p:cNvCxnSpPr>
            <a:cxnSpLocks/>
            <a:stCxn id="23" idx="1"/>
          </p:cNvCxnSpPr>
          <p:nvPr/>
        </p:nvCxnSpPr>
        <p:spPr>
          <a:xfrm flipH="1">
            <a:off x="1288973" y="933981"/>
            <a:ext cx="5441341" cy="15239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25" name="TextBox 24">
            <a:extLst>
              <a:ext uri="{FF2B5EF4-FFF2-40B4-BE49-F238E27FC236}">
                <a16:creationId xmlns:a16="http://schemas.microsoft.com/office/drawing/2014/main" id="{A507FDEC-29F6-B27F-66C7-196739690321}"/>
              </a:ext>
            </a:extLst>
          </p:cNvPr>
          <p:cNvSpPr txBox="1"/>
          <p:nvPr/>
        </p:nvSpPr>
        <p:spPr>
          <a:xfrm>
            <a:off x="57223" y="2903332"/>
            <a:ext cx="4910193" cy="338554"/>
          </a:xfrm>
          <a:prstGeom prst="rect">
            <a:avLst/>
          </a:prstGeom>
          <a:noFill/>
        </p:spPr>
        <p:txBody>
          <a:bodyPr wrap="square" rtlCol="0">
            <a:spAutoFit/>
          </a:bodyPr>
          <a:lstStyle/>
          <a:p>
            <a:r>
              <a:rPr lang="en-US" sz="1600" dirty="0">
                <a:latin typeface="Aptos" panose="020B0004020202020204" pitchFamily="34" charset="0"/>
              </a:rPr>
              <a:t>2. Make sure the correct </a:t>
            </a:r>
            <a:r>
              <a:rPr lang="en-US" sz="1600" b="1" dirty="0">
                <a:solidFill>
                  <a:srgbClr val="0070C0"/>
                </a:solidFill>
                <a:latin typeface="Aptos" panose="020B0004020202020204" pitchFamily="34" charset="0"/>
              </a:rPr>
              <a:t>Account</a:t>
            </a:r>
            <a:r>
              <a:rPr lang="en-US" sz="1600" b="1" dirty="0">
                <a:latin typeface="Aptos" panose="020B0004020202020204" pitchFamily="34" charset="0"/>
              </a:rPr>
              <a:t> </a:t>
            </a:r>
            <a:r>
              <a:rPr lang="en-US" sz="1600" dirty="0">
                <a:latin typeface="Aptos" panose="020B0004020202020204" pitchFamily="34" charset="0"/>
              </a:rPr>
              <a:t>is selected.</a:t>
            </a:r>
          </a:p>
        </p:txBody>
      </p:sp>
      <p:cxnSp>
        <p:nvCxnSpPr>
          <p:cNvPr id="26" name="Straight Arrow Connector 25">
            <a:extLst>
              <a:ext uri="{FF2B5EF4-FFF2-40B4-BE49-F238E27FC236}">
                <a16:creationId xmlns:a16="http://schemas.microsoft.com/office/drawing/2014/main" id="{524C91FD-EDD8-5DD1-885E-ACF962A93191}"/>
              </a:ext>
            </a:extLst>
          </p:cNvPr>
          <p:cNvCxnSpPr>
            <a:cxnSpLocks/>
          </p:cNvCxnSpPr>
          <p:nvPr/>
        </p:nvCxnSpPr>
        <p:spPr>
          <a:xfrm flipV="1">
            <a:off x="3018622" y="2477550"/>
            <a:ext cx="495759" cy="47255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27" name="TextBox 26">
            <a:extLst>
              <a:ext uri="{FF2B5EF4-FFF2-40B4-BE49-F238E27FC236}">
                <a16:creationId xmlns:a16="http://schemas.microsoft.com/office/drawing/2014/main" id="{226474C1-B127-10E5-C5D1-3D1EE8D7767F}"/>
              </a:ext>
            </a:extLst>
          </p:cNvPr>
          <p:cNvSpPr txBox="1"/>
          <p:nvPr/>
        </p:nvSpPr>
        <p:spPr>
          <a:xfrm>
            <a:off x="57223" y="3742917"/>
            <a:ext cx="4814780" cy="338554"/>
          </a:xfrm>
          <a:prstGeom prst="rect">
            <a:avLst/>
          </a:prstGeom>
          <a:noFill/>
        </p:spPr>
        <p:txBody>
          <a:bodyPr wrap="square" rtlCol="0">
            <a:spAutoFit/>
          </a:bodyPr>
          <a:lstStyle/>
          <a:p>
            <a:r>
              <a:rPr lang="en-US" sz="1600" dirty="0">
                <a:latin typeface="Aptos" panose="020B0004020202020204" pitchFamily="34" charset="0"/>
              </a:rPr>
              <a:t>3. </a:t>
            </a:r>
            <a:r>
              <a:rPr lang="en-US" sz="1600" b="1" dirty="0">
                <a:solidFill>
                  <a:srgbClr val="0070C0"/>
                </a:solidFill>
                <a:latin typeface="Aptos" panose="020B0004020202020204" pitchFamily="34" charset="0"/>
              </a:rPr>
              <a:t>Search</a:t>
            </a:r>
            <a:r>
              <a:rPr lang="en-US" sz="1600" dirty="0">
                <a:latin typeface="Aptos" panose="020B0004020202020204" pitchFamily="34" charset="0"/>
              </a:rPr>
              <a:t> for a C# or find your quote in the list.</a:t>
            </a:r>
          </a:p>
        </p:txBody>
      </p:sp>
      <p:cxnSp>
        <p:nvCxnSpPr>
          <p:cNvPr id="28" name="Straight Arrow Connector 27">
            <a:extLst>
              <a:ext uri="{FF2B5EF4-FFF2-40B4-BE49-F238E27FC236}">
                <a16:creationId xmlns:a16="http://schemas.microsoft.com/office/drawing/2014/main" id="{4CBAE1CB-3079-1559-E714-368BA5A8C229}"/>
              </a:ext>
            </a:extLst>
          </p:cNvPr>
          <p:cNvCxnSpPr>
            <a:cxnSpLocks/>
            <a:stCxn id="27" idx="0"/>
          </p:cNvCxnSpPr>
          <p:nvPr/>
        </p:nvCxnSpPr>
        <p:spPr>
          <a:xfrm flipV="1">
            <a:off x="2464613" y="3285000"/>
            <a:ext cx="2294479" cy="45791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29" name="TextBox 28">
            <a:extLst>
              <a:ext uri="{FF2B5EF4-FFF2-40B4-BE49-F238E27FC236}">
                <a16:creationId xmlns:a16="http://schemas.microsoft.com/office/drawing/2014/main" id="{562E4884-04E2-1440-E0A3-185D46845230}"/>
              </a:ext>
            </a:extLst>
          </p:cNvPr>
          <p:cNvSpPr txBox="1"/>
          <p:nvPr/>
        </p:nvSpPr>
        <p:spPr>
          <a:xfrm>
            <a:off x="57223" y="5556639"/>
            <a:ext cx="4814780" cy="338554"/>
          </a:xfrm>
          <a:prstGeom prst="rect">
            <a:avLst/>
          </a:prstGeom>
          <a:noFill/>
        </p:spPr>
        <p:txBody>
          <a:bodyPr wrap="square" rtlCol="0">
            <a:spAutoFit/>
          </a:bodyPr>
          <a:lstStyle/>
          <a:p>
            <a:r>
              <a:rPr lang="en-US" sz="1600" dirty="0">
                <a:latin typeface="Aptos" panose="020B0004020202020204" pitchFamily="34" charset="0"/>
              </a:rPr>
              <a:t>4. Click </a:t>
            </a:r>
            <a:r>
              <a:rPr lang="en-US" sz="1600" b="1" dirty="0">
                <a:solidFill>
                  <a:srgbClr val="0070C0"/>
                </a:solidFill>
                <a:latin typeface="Aptos" panose="020B0004020202020204" pitchFamily="34" charset="0"/>
              </a:rPr>
              <a:t>ADD</a:t>
            </a:r>
            <a:r>
              <a:rPr lang="en-US" sz="1600" dirty="0">
                <a:latin typeface="Aptos" panose="020B0004020202020204" pitchFamily="34" charset="0"/>
              </a:rPr>
              <a:t> on the applicable test code.</a:t>
            </a:r>
          </a:p>
        </p:txBody>
      </p:sp>
      <p:cxnSp>
        <p:nvCxnSpPr>
          <p:cNvPr id="30" name="Straight Arrow Connector 29">
            <a:extLst>
              <a:ext uri="{FF2B5EF4-FFF2-40B4-BE49-F238E27FC236}">
                <a16:creationId xmlns:a16="http://schemas.microsoft.com/office/drawing/2014/main" id="{0F5565D6-BCD7-8A05-E73D-99279CA5481C}"/>
              </a:ext>
            </a:extLst>
          </p:cNvPr>
          <p:cNvCxnSpPr>
            <a:cxnSpLocks/>
            <a:stCxn id="27" idx="2"/>
          </p:cNvCxnSpPr>
          <p:nvPr/>
        </p:nvCxnSpPr>
        <p:spPr>
          <a:xfrm>
            <a:off x="2464613" y="4081471"/>
            <a:ext cx="2356157" cy="550541"/>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31" name="Straight Arrow Connector 30">
            <a:extLst>
              <a:ext uri="{FF2B5EF4-FFF2-40B4-BE49-F238E27FC236}">
                <a16:creationId xmlns:a16="http://schemas.microsoft.com/office/drawing/2014/main" id="{7E27F1C7-4B01-FAF0-915F-2F1AEC9FC8C1}"/>
              </a:ext>
            </a:extLst>
          </p:cNvPr>
          <p:cNvCxnSpPr>
            <a:cxnSpLocks/>
          </p:cNvCxnSpPr>
          <p:nvPr/>
        </p:nvCxnSpPr>
        <p:spPr>
          <a:xfrm>
            <a:off x="3811836" y="5725916"/>
            <a:ext cx="883731" cy="40124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32" name="TextBox 31">
            <a:extLst>
              <a:ext uri="{FF2B5EF4-FFF2-40B4-BE49-F238E27FC236}">
                <a16:creationId xmlns:a16="http://schemas.microsoft.com/office/drawing/2014/main" id="{13B8BD9C-0AD9-8A43-54C4-BBCEDF9F998D}"/>
              </a:ext>
            </a:extLst>
          </p:cNvPr>
          <p:cNvSpPr txBox="1"/>
          <p:nvPr/>
        </p:nvSpPr>
        <p:spPr>
          <a:xfrm>
            <a:off x="1707634" y="6127158"/>
            <a:ext cx="3164369" cy="338554"/>
          </a:xfrm>
          <a:prstGeom prst="rect">
            <a:avLst/>
          </a:prstGeom>
          <a:noFill/>
        </p:spPr>
        <p:txBody>
          <a:bodyPr wrap="square" rtlCol="0">
            <a:spAutoFit/>
          </a:bodyPr>
          <a:lstStyle/>
          <a:p>
            <a:r>
              <a:rPr lang="en-US" sz="1600" dirty="0">
                <a:latin typeface="Aptos" panose="020B0004020202020204" pitchFamily="34" charset="0"/>
              </a:rPr>
              <a:t>5. Click </a:t>
            </a:r>
            <a:r>
              <a:rPr lang="en-US" sz="1600" b="1" dirty="0">
                <a:solidFill>
                  <a:srgbClr val="0070C0"/>
                </a:solidFill>
                <a:latin typeface="Aptos" panose="020B0004020202020204" pitchFamily="34" charset="0"/>
              </a:rPr>
              <a:t>Next</a:t>
            </a:r>
            <a:r>
              <a:rPr lang="en-US" sz="1600" dirty="0">
                <a:latin typeface="Aptos" panose="020B0004020202020204" pitchFamily="34" charset="0"/>
              </a:rPr>
              <a:t>.</a:t>
            </a:r>
          </a:p>
        </p:txBody>
      </p:sp>
      <p:cxnSp>
        <p:nvCxnSpPr>
          <p:cNvPr id="33" name="Straight Arrow Connector 32">
            <a:extLst>
              <a:ext uri="{FF2B5EF4-FFF2-40B4-BE49-F238E27FC236}">
                <a16:creationId xmlns:a16="http://schemas.microsoft.com/office/drawing/2014/main" id="{F7778082-C007-01C2-88F5-40A58FC3BF27}"/>
              </a:ext>
            </a:extLst>
          </p:cNvPr>
          <p:cNvCxnSpPr>
            <a:cxnSpLocks/>
          </p:cNvCxnSpPr>
          <p:nvPr/>
        </p:nvCxnSpPr>
        <p:spPr>
          <a:xfrm>
            <a:off x="3150824" y="6296435"/>
            <a:ext cx="6631911" cy="16927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7563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DA6EE3-6DAF-5EB9-4393-0AC41F5FE364}"/>
              </a:ext>
            </a:extLst>
          </p:cNvPr>
          <p:cNvPicPr>
            <a:picLocks noChangeAspect="1"/>
          </p:cNvPicPr>
          <p:nvPr/>
        </p:nvPicPr>
        <p:blipFill>
          <a:blip r:embed="rId2"/>
          <a:stretch>
            <a:fillRect/>
          </a:stretch>
        </p:blipFill>
        <p:spPr>
          <a:xfrm>
            <a:off x="263352" y="787138"/>
            <a:ext cx="8586926" cy="5283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92BBD0FF-0809-266D-95CE-09D4AD250265}"/>
              </a:ext>
            </a:extLst>
          </p:cNvPr>
          <p:cNvSpPr txBox="1"/>
          <p:nvPr/>
        </p:nvSpPr>
        <p:spPr>
          <a:xfrm>
            <a:off x="8976320" y="2001794"/>
            <a:ext cx="2739083" cy="2554545"/>
          </a:xfrm>
          <a:prstGeom prst="rect">
            <a:avLst/>
          </a:prstGeom>
          <a:noFill/>
        </p:spPr>
        <p:txBody>
          <a:bodyPr wrap="none" rtlCol="0">
            <a:spAutoFit/>
          </a:bodyPr>
          <a:lstStyle/>
          <a:p>
            <a:r>
              <a:rPr lang="en-US" sz="1600" dirty="0">
                <a:latin typeface="Aptos" panose="020B0004020202020204" pitchFamily="34" charset="0"/>
              </a:rPr>
              <a:t>1. Fill in the </a:t>
            </a:r>
            <a:r>
              <a:rPr lang="en-US" sz="1600" b="1" dirty="0">
                <a:solidFill>
                  <a:srgbClr val="0070C0"/>
                </a:solidFill>
                <a:latin typeface="Aptos" panose="020B0004020202020204" pitchFamily="34" charset="0"/>
              </a:rPr>
              <a:t>Required Fields.</a:t>
            </a:r>
            <a:br>
              <a:rPr lang="en-US" sz="1600" b="1" dirty="0">
                <a:solidFill>
                  <a:schemeClr val="accent1"/>
                </a:solidFill>
                <a:latin typeface="Aptos" panose="020B0004020202020204" pitchFamily="34" charset="0"/>
              </a:rPr>
            </a:br>
            <a:r>
              <a:rPr lang="en-US" sz="1600" b="1" dirty="0">
                <a:solidFill>
                  <a:schemeClr val="accent1"/>
                </a:solidFill>
                <a:latin typeface="Aptos" panose="020B0004020202020204" pitchFamily="34" charset="0"/>
              </a:rPr>
              <a:t>    </a:t>
            </a:r>
            <a:r>
              <a:rPr lang="en-US" sz="1600" dirty="0">
                <a:solidFill>
                  <a:schemeClr val="accent1"/>
                </a:solidFill>
                <a:latin typeface="Aptos" panose="020B0004020202020204" pitchFamily="34" charset="0"/>
              </a:rPr>
              <a:t>-</a:t>
            </a:r>
            <a:r>
              <a:rPr lang="en-US" sz="1600" dirty="0">
                <a:latin typeface="Aptos" panose="020B0004020202020204" pitchFamily="34" charset="0"/>
              </a:rPr>
              <a:t>Test article name</a:t>
            </a:r>
          </a:p>
          <a:p>
            <a:r>
              <a:rPr lang="en-US" sz="1600" dirty="0">
                <a:latin typeface="Aptos" panose="020B0004020202020204" pitchFamily="34" charset="0"/>
              </a:rPr>
              <a:t>    -Safety statement</a:t>
            </a:r>
          </a:p>
          <a:p>
            <a:r>
              <a:rPr lang="en-US" sz="1600" dirty="0">
                <a:latin typeface="Aptos" panose="020B0004020202020204" pitchFamily="34" charset="0"/>
              </a:rPr>
              <a:t>    -Lot or ID numbers</a:t>
            </a:r>
          </a:p>
          <a:p>
            <a:r>
              <a:rPr lang="en-US" sz="1600" dirty="0">
                <a:latin typeface="Aptos" panose="020B0004020202020204" pitchFamily="34" charset="0"/>
              </a:rPr>
              <a:t>    -Expiration</a:t>
            </a:r>
          </a:p>
          <a:p>
            <a:r>
              <a:rPr lang="en-US" sz="1600" dirty="0">
                <a:latin typeface="Aptos" panose="020B0004020202020204" pitchFamily="34" charset="0"/>
              </a:rPr>
              <a:t>    -Disposition</a:t>
            </a:r>
          </a:p>
          <a:p>
            <a:r>
              <a:rPr lang="en-US" sz="1600" dirty="0">
                <a:latin typeface="Aptos" panose="020B0004020202020204" pitchFamily="34" charset="0"/>
              </a:rPr>
              <a:t>    -Storage</a:t>
            </a:r>
          </a:p>
          <a:p>
            <a:endParaRPr lang="en-US" sz="1600" dirty="0">
              <a:latin typeface="Aptos" panose="020B0004020202020204" pitchFamily="34" charset="0"/>
            </a:endParaRPr>
          </a:p>
          <a:p>
            <a:endParaRPr lang="en-US" sz="1600" dirty="0">
              <a:latin typeface="Aptos" panose="020B0004020202020204" pitchFamily="34" charset="0"/>
            </a:endParaRPr>
          </a:p>
          <a:p>
            <a:r>
              <a:rPr lang="en-US" sz="1600" dirty="0">
                <a:latin typeface="Aptos" panose="020B0004020202020204" pitchFamily="34" charset="0"/>
              </a:rPr>
              <a:t>2. Click </a:t>
            </a:r>
            <a:r>
              <a:rPr lang="en-US" sz="1600" b="1" dirty="0">
                <a:solidFill>
                  <a:srgbClr val="0070C0"/>
                </a:solidFill>
                <a:latin typeface="Aptos" panose="020B0004020202020204" pitchFamily="34" charset="0"/>
              </a:rPr>
              <a:t>Next</a:t>
            </a:r>
            <a:r>
              <a:rPr lang="en-US" sz="1600" dirty="0">
                <a:solidFill>
                  <a:srgbClr val="0070C0"/>
                </a:solidFill>
                <a:latin typeface="Aptos" panose="020B0004020202020204" pitchFamily="34" charset="0"/>
              </a:rPr>
              <a:t>.</a:t>
            </a:r>
          </a:p>
        </p:txBody>
      </p:sp>
      <p:cxnSp>
        <p:nvCxnSpPr>
          <p:cNvPr id="6" name="Straight Arrow Connector 5">
            <a:extLst>
              <a:ext uri="{FF2B5EF4-FFF2-40B4-BE49-F238E27FC236}">
                <a16:creationId xmlns:a16="http://schemas.microsoft.com/office/drawing/2014/main" id="{A53DFCE8-3EDA-20D1-561D-0E715859B5E0}"/>
              </a:ext>
            </a:extLst>
          </p:cNvPr>
          <p:cNvCxnSpPr>
            <a:cxnSpLocks/>
          </p:cNvCxnSpPr>
          <p:nvPr/>
        </p:nvCxnSpPr>
        <p:spPr>
          <a:xfrm flipH="1">
            <a:off x="8163697" y="4653136"/>
            <a:ext cx="812623" cy="108863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3281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39AA2C-B658-23BA-C184-9BE4601F2415}"/>
              </a:ext>
            </a:extLst>
          </p:cNvPr>
          <p:cNvPicPr>
            <a:picLocks noChangeAspect="1"/>
          </p:cNvPicPr>
          <p:nvPr/>
        </p:nvPicPr>
        <p:blipFill>
          <a:blip r:embed="rId2"/>
          <a:stretch>
            <a:fillRect/>
          </a:stretch>
        </p:blipFill>
        <p:spPr>
          <a:xfrm>
            <a:off x="188213" y="419099"/>
            <a:ext cx="7007604" cy="2727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094824EB-5640-BDF1-1A6A-B34B12286B25}"/>
              </a:ext>
            </a:extLst>
          </p:cNvPr>
          <p:cNvPicPr>
            <a:picLocks noChangeAspect="1"/>
          </p:cNvPicPr>
          <p:nvPr/>
        </p:nvPicPr>
        <p:blipFill rotWithShape="1">
          <a:blip r:embed="rId3"/>
          <a:srcRect l="38317" t="38182" r="40069" b="34182"/>
          <a:stretch/>
        </p:blipFill>
        <p:spPr>
          <a:xfrm>
            <a:off x="969480" y="3146367"/>
            <a:ext cx="7576003" cy="1816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59C7E76-2904-EE79-D092-35EA85D75643}"/>
              </a:ext>
            </a:extLst>
          </p:cNvPr>
          <p:cNvSpPr txBox="1"/>
          <p:nvPr/>
        </p:nvSpPr>
        <p:spPr>
          <a:xfrm>
            <a:off x="7838317" y="1225090"/>
            <a:ext cx="3877985" cy="1077218"/>
          </a:xfrm>
          <a:prstGeom prst="rect">
            <a:avLst/>
          </a:prstGeom>
          <a:noFill/>
        </p:spPr>
        <p:txBody>
          <a:bodyPr wrap="none" rtlCol="0">
            <a:spAutoFit/>
          </a:bodyPr>
          <a:lstStyle/>
          <a:p>
            <a:pPr marL="342900" indent="-342900">
              <a:buAutoNum type="arabicPeriod"/>
            </a:pPr>
            <a:r>
              <a:rPr lang="en-US" sz="1600" dirty="0">
                <a:latin typeface="Aptos" panose="020B0004020202020204" pitchFamily="34" charset="0"/>
              </a:rPr>
              <a:t>Drag and drop the </a:t>
            </a:r>
            <a:r>
              <a:rPr lang="en-US" sz="1600" b="1" dirty="0">
                <a:solidFill>
                  <a:srgbClr val="0070C0"/>
                </a:solidFill>
                <a:latin typeface="Aptos" panose="020B0004020202020204" pitchFamily="34" charset="0"/>
              </a:rPr>
              <a:t>Test Code from </a:t>
            </a:r>
            <a:br>
              <a:rPr lang="en-US" sz="1600" b="1" dirty="0">
                <a:solidFill>
                  <a:schemeClr val="accent1"/>
                </a:solidFill>
                <a:latin typeface="Aptos" panose="020B0004020202020204" pitchFamily="34" charset="0"/>
              </a:rPr>
            </a:br>
            <a:r>
              <a:rPr lang="en-US" sz="1600" dirty="0">
                <a:latin typeface="Aptos" panose="020B0004020202020204" pitchFamily="34" charset="0"/>
              </a:rPr>
              <a:t>the left onto the </a:t>
            </a:r>
            <a:r>
              <a:rPr lang="en-US" sz="1600" b="1" dirty="0">
                <a:solidFill>
                  <a:srgbClr val="0070C0"/>
                </a:solidFill>
                <a:latin typeface="Aptos" panose="020B0004020202020204" pitchFamily="34" charset="0"/>
              </a:rPr>
              <a:t>Sample</a:t>
            </a:r>
            <a:r>
              <a:rPr lang="en-US" sz="1600" dirty="0">
                <a:solidFill>
                  <a:srgbClr val="0070C0"/>
                </a:solidFill>
                <a:latin typeface="Aptos" panose="020B0004020202020204" pitchFamily="34" charset="0"/>
              </a:rPr>
              <a:t> </a:t>
            </a:r>
            <a:r>
              <a:rPr lang="en-US" sz="1600" dirty="0">
                <a:latin typeface="Aptos" panose="020B0004020202020204" pitchFamily="34" charset="0"/>
              </a:rPr>
              <a:t>on the right.</a:t>
            </a:r>
          </a:p>
          <a:p>
            <a:endParaRPr lang="en-US" sz="1600" dirty="0">
              <a:latin typeface="Aptos" panose="020B0004020202020204" pitchFamily="34" charset="0"/>
            </a:endParaRPr>
          </a:p>
          <a:p>
            <a:r>
              <a:rPr lang="en-US" sz="1600" dirty="0">
                <a:latin typeface="Aptos" panose="020B0004020202020204" pitchFamily="34" charset="0"/>
              </a:rPr>
              <a:t>2.   Click </a:t>
            </a:r>
            <a:r>
              <a:rPr lang="en-US" sz="1600" b="1" dirty="0">
                <a:solidFill>
                  <a:srgbClr val="0070C0"/>
                </a:solidFill>
                <a:latin typeface="Aptos" panose="020B0004020202020204" pitchFamily="34" charset="0"/>
              </a:rPr>
              <a:t>Next</a:t>
            </a:r>
            <a:r>
              <a:rPr lang="en-US" sz="1600" dirty="0">
                <a:solidFill>
                  <a:srgbClr val="0070C0"/>
                </a:solidFill>
                <a:latin typeface="Aptos" panose="020B0004020202020204" pitchFamily="34" charset="0"/>
              </a:rPr>
              <a:t>.</a:t>
            </a:r>
          </a:p>
        </p:txBody>
      </p:sp>
      <p:cxnSp>
        <p:nvCxnSpPr>
          <p:cNvPr id="7" name="Straight Arrow Connector 6">
            <a:extLst>
              <a:ext uri="{FF2B5EF4-FFF2-40B4-BE49-F238E27FC236}">
                <a16:creationId xmlns:a16="http://schemas.microsoft.com/office/drawing/2014/main" id="{6F54E81B-F974-CACB-5A87-9A3716E11BDF}"/>
              </a:ext>
            </a:extLst>
          </p:cNvPr>
          <p:cNvCxnSpPr>
            <a:cxnSpLocks/>
          </p:cNvCxnSpPr>
          <p:nvPr/>
        </p:nvCxnSpPr>
        <p:spPr>
          <a:xfrm>
            <a:off x="2627870" y="2018270"/>
            <a:ext cx="2133601" cy="235602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8" name="Picture 7">
            <a:extLst>
              <a:ext uri="{FF2B5EF4-FFF2-40B4-BE49-F238E27FC236}">
                <a16:creationId xmlns:a16="http://schemas.microsoft.com/office/drawing/2014/main" id="{51F13E46-AC24-2654-1547-BBFAA9CB5BC1}"/>
              </a:ext>
            </a:extLst>
          </p:cNvPr>
          <p:cNvPicPr>
            <a:picLocks noChangeAspect="1"/>
          </p:cNvPicPr>
          <p:nvPr/>
        </p:nvPicPr>
        <p:blipFill rotWithShape="1">
          <a:blip r:embed="rId4"/>
          <a:srcRect t="35225"/>
          <a:stretch/>
        </p:blipFill>
        <p:spPr>
          <a:xfrm>
            <a:off x="4651094" y="4962698"/>
            <a:ext cx="7259043" cy="1506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a:extLst>
              <a:ext uri="{FF2B5EF4-FFF2-40B4-BE49-F238E27FC236}">
                <a16:creationId xmlns:a16="http://schemas.microsoft.com/office/drawing/2014/main" id="{5413BE14-E4CB-2910-B3A0-46F63EAC710A}"/>
              </a:ext>
            </a:extLst>
          </p:cNvPr>
          <p:cNvCxnSpPr>
            <a:cxnSpLocks/>
          </p:cNvCxnSpPr>
          <p:nvPr/>
        </p:nvCxnSpPr>
        <p:spPr>
          <a:xfrm>
            <a:off x="5087888" y="4653136"/>
            <a:ext cx="3949020" cy="1437659"/>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101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5A5DE6-9F3F-6C2C-94C6-DCC863F2A121}"/>
              </a:ext>
            </a:extLst>
          </p:cNvPr>
          <p:cNvPicPr>
            <a:picLocks noChangeAspect="1"/>
          </p:cNvPicPr>
          <p:nvPr/>
        </p:nvPicPr>
        <p:blipFill>
          <a:blip r:embed="rId2"/>
          <a:stretch>
            <a:fillRect/>
          </a:stretch>
        </p:blipFill>
        <p:spPr>
          <a:xfrm>
            <a:off x="199506" y="444500"/>
            <a:ext cx="8620603" cy="6036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Arrow Connector 4">
            <a:extLst>
              <a:ext uri="{FF2B5EF4-FFF2-40B4-BE49-F238E27FC236}">
                <a16:creationId xmlns:a16="http://schemas.microsoft.com/office/drawing/2014/main" id="{7F4D17DE-C07E-C4C4-A4CF-18FA27C4BDBD}"/>
              </a:ext>
            </a:extLst>
          </p:cNvPr>
          <p:cNvCxnSpPr>
            <a:cxnSpLocks/>
          </p:cNvCxnSpPr>
          <p:nvPr/>
        </p:nvCxnSpPr>
        <p:spPr>
          <a:xfrm flipH="1">
            <a:off x="8820109" y="5427364"/>
            <a:ext cx="1081771" cy="81691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6" name="Rectangle 5">
            <a:extLst>
              <a:ext uri="{FF2B5EF4-FFF2-40B4-BE49-F238E27FC236}">
                <a16:creationId xmlns:a16="http://schemas.microsoft.com/office/drawing/2014/main" id="{EB480FF7-6513-D8A7-14A1-1284779C12D1}"/>
              </a:ext>
            </a:extLst>
          </p:cNvPr>
          <p:cNvSpPr/>
          <p:nvPr/>
        </p:nvSpPr>
        <p:spPr>
          <a:xfrm>
            <a:off x="9068062" y="1674673"/>
            <a:ext cx="3076610" cy="1815882"/>
          </a:xfrm>
          <a:prstGeom prst="rect">
            <a:avLst/>
          </a:prstGeom>
        </p:spPr>
        <p:txBody>
          <a:bodyPr wrap="square">
            <a:spAutoFit/>
          </a:bodyPr>
          <a:lstStyle/>
          <a:p>
            <a:r>
              <a:rPr lang="en-US" sz="1600" dirty="0">
                <a:latin typeface="Aptos" panose="020B0004020202020204" pitchFamily="34" charset="0"/>
              </a:rPr>
              <a:t>1. Fill in the </a:t>
            </a:r>
            <a:r>
              <a:rPr lang="en-US" sz="1600" b="1" dirty="0">
                <a:solidFill>
                  <a:srgbClr val="0070C0"/>
                </a:solidFill>
                <a:latin typeface="Aptos" panose="020B0004020202020204" pitchFamily="34" charset="0"/>
              </a:rPr>
              <a:t>Required Fields.</a:t>
            </a:r>
            <a:br>
              <a:rPr lang="en-US" sz="1600" b="1" dirty="0">
                <a:solidFill>
                  <a:schemeClr val="accent1"/>
                </a:solidFill>
                <a:latin typeface="Aptos" panose="020B0004020202020204" pitchFamily="34" charset="0"/>
              </a:rPr>
            </a:br>
            <a:r>
              <a:rPr lang="en-US" sz="1600" b="1" dirty="0">
                <a:solidFill>
                  <a:schemeClr val="accent1"/>
                </a:solidFill>
                <a:latin typeface="Aptos" panose="020B0004020202020204" pitchFamily="34" charset="0"/>
              </a:rPr>
              <a:t>    </a:t>
            </a:r>
            <a:r>
              <a:rPr lang="en-US" sz="1600" dirty="0">
                <a:solidFill>
                  <a:schemeClr val="accent1"/>
                </a:solidFill>
                <a:latin typeface="Aptos" panose="020B0004020202020204" pitchFamily="34" charset="0"/>
              </a:rPr>
              <a:t>-</a:t>
            </a:r>
            <a:r>
              <a:rPr lang="en-US" sz="1600" dirty="0">
                <a:latin typeface="Aptos" panose="020B0004020202020204" pitchFamily="34" charset="0"/>
              </a:rPr>
              <a:t>Preparation Requirements</a:t>
            </a:r>
            <a:br>
              <a:rPr lang="en-US" sz="1600" dirty="0">
                <a:latin typeface="Aptos" panose="020B0004020202020204" pitchFamily="34" charset="0"/>
              </a:rPr>
            </a:br>
            <a:r>
              <a:rPr lang="en-US" sz="1600" dirty="0">
                <a:latin typeface="Aptos" panose="020B0004020202020204" pitchFamily="34" charset="0"/>
              </a:rPr>
              <a:t>        -Please indicate exclusions</a:t>
            </a:r>
          </a:p>
          <a:p>
            <a:r>
              <a:rPr lang="en-US" sz="1600" dirty="0">
                <a:latin typeface="Aptos" panose="020B0004020202020204" pitchFamily="34" charset="0"/>
              </a:rPr>
              <a:t>        -File upload on next tab</a:t>
            </a:r>
          </a:p>
          <a:p>
            <a:r>
              <a:rPr lang="en-US" sz="1600" dirty="0">
                <a:latin typeface="Aptos" panose="020B0004020202020204" pitchFamily="34" charset="0"/>
              </a:rPr>
              <a:t>    -Surface area</a:t>
            </a:r>
          </a:p>
          <a:p>
            <a:r>
              <a:rPr lang="en-US" sz="1600" dirty="0">
                <a:latin typeface="Aptos" panose="020B0004020202020204" pitchFamily="34" charset="0"/>
              </a:rPr>
              <a:t>    -Cut instruction</a:t>
            </a:r>
          </a:p>
          <a:p>
            <a:r>
              <a:rPr lang="en-US" sz="1600" dirty="0">
                <a:latin typeface="Aptos" panose="020B0004020202020204" pitchFamily="34" charset="0"/>
              </a:rPr>
              <a:t>    -Absorbency</a:t>
            </a:r>
          </a:p>
        </p:txBody>
      </p:sp>
      <p:sp>
        <p:nvSpPr>
          <p:cNvPr id="7" name="Rectangle 6">
            <a:extLst>
              <a:ext uri="{FF2B5EF4-FFF2-40B4-BE49-F238E27FC236}">
                <a16:creationId xmlns:a16="http://schemas.microsoft.com/office/drawing/2014/main" id="{A56B423D-089B-298A-F836-589BC481CCB2}"/>
              </a:ext>
            </a:extLst>
          </p:cNvPr>
          <p:cNvSpPr/>
          <p:nvPr/>
        </p:nvSpPr>
        <p:spPr>
          <a:xfrm>
            <a:off x="9068062" y="5058032"/>
            <a:ext cx="1465594" cy="338554"/>
          </a:xfrm>
          <a:prstGeom prst="rect">
            <a:avLst/>
          </a:prstGeom>
        </p:spPr>
        <p:txBody>
          <a:bodyPr wrap="none">
            <a:spAutoFit/>
          </a:bodyPr>
          <a:lstStyle/>
          <a:p>
            <a:r>
              <a:rPr lang="en-US" sz="1600" dirty="0">
                <a:latin typeface="Aptos" panose="020B0004020202020204" pitchFamily="34" charset="0"/>
              </a:rPr>
              <a:t>2.   Click </a:t>
            </a:r>
            <a:r>
              <a:rPr lang="en-US" sz="1600" b="1" dirty="0">
                <a:solidFill>
                  <a:srgbClr val="0070C0"/>
                </a:solidFill>
                <a:latin typeface="Aptos" panose="020B0004020202020204" pitchFamily="34" charset="0"/>
              </a:rPr>
              <a:t>Next</a:t>
            </a:r>
            <a:r>
              <a:rPr lang="en-US" sz="1600" dirty="0">
                <a:latin typeface="Aptos" panose="020B0004020202020204" pitchFamily="34" charset="0"/>
              </a:rPr>
              <a:t>.</a:t>
            </a:r>
          </a:p>
        </p:txBody>
      </p:sp>
    </p:spTree>
    <p:extLst>
      <p:ext uri="{BB962C8B-B14F-4D97-AF65-F5344CB8AC3E}">
        <p14:creationId xmlns:p14="http://schemas.microsoft.com/office/powerpoint/2010/main" val="376000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DE3F9-77D8-7FEC-427A-42A6E62F16B2}"/>
              </a:ext>
            </a:extLst>
          </p:cNvPr>
          <p:cNvPicPr>
            <a:picLocks noChangeAspect="1"/>
          </p:cNvPicPr>
          <p:nvPr/>
        </p:nvPicPr>
        <p:blipFill>
          <a:blip r:embed="rId3"/>
          <a:stretch>
            <a:fillRect/>
          </a:stretch>
        </p:blipFill>
        <p:spPr>
          <a:xfrm>
            <a:off x="41049" y="440324"/>
            <a:ext cx="8419906" cy="5300457"/>
          </a:xfrm>
          <a:prstGeom prst="rect">
            <a:avLst/>
          </a:prstGeom>
        </p:spPr>
      </p:pic>
      <p:sp>
        <p:nvSpPr>
          <p:cNvPr id="5" name="Rectangle 4">
            <a:extLst>
              <a:ext uri="{FF2B5EF4-FFF2-40B4-BE49-F238E27FC236}">
                <a16:creationId xmlns:a16="http://schemas.microsoft.com/office/drawing/2014/main" id="{9D10E544-E376-1CE0-1D16-1697AE624127}"/>
              </a:ext>
            </a:extLst>
          </p:cNvPr>
          <p:cNvSpPr/>
          <p:nvPr/>
        </p:nvSpPr>
        <p:spPr>
          <a:xfrm>
            <a:off x="8796214" y="2317225"/>
            <a:ext cx="2924432" cy="1323439"/>
          </a:xfrm>
          <a:prstGeom prst="rect">
            <a:avLst/>
          </a:prstGeom>
        </p:spPr>
        <p:txBody>
          <a:bodyPr wrap="square">
            <a:spAutoFit/>
          </a:bodyPr>
          <a:lstStyle/>
          <a:p>
            <a:r>
              <a:rPr lang="en-US" sz="1600" dirty="0">
                <a:latin typeface="Aptos" panose="020B0004020202020204" pitchFamily="34" charset="0"/>
              </a:rPr>
              <a:t>1. Fill in the </a:t>
            </a:r>
            <a:r>
              <a:rPr lang="en-US" sz="1600" b="1" dirty="0">
                <a:solidFill>
                  <a:schemeClr val="accent1"/>
                </a:solidFill>
                <a:latin typeface="Aptos" panose="020B0004020202020204" pitchFamily="34" charset="0"/>
              </a:rPr>
              <a:t>Required Fields.</a:t>
            </a:r>
            <a:br>
              <a:rPr lang="en-US" sz="1600" b="1" dirty="0">
                <a:solidFill>
                  <a:schemeClr val="accent1"/>
                </a:solidFill>
                <a:latin typeface="Aptos" panose="020B0004020202020204" pitchFamily="34" charset="0"/>
              </a:rPr>
            </a:br>
            <a:r>
              <a:rPr lang="en-US" sz="1600" b="1" dirty="0">
                <a:solidFill>
                  <a:schemeClr val="accent1"/>
                </a:solidFill>
                <a:latin typeface="Aptos" panose="020B0004020202020204" pitchFamily="34" charset="0"/>
              </a:rPr>
              <a:t>    </a:t>
            </a:r>
            <a:r>
              <a:rPr lang="en-US" sz="1600" dirty="0">
                <a:solidFill>
                  <a:schemeClr val="accent1"/>
                </a:solidFill>
                <a:latin typeface="Aptos" panose="020B0004020202020204" pitchFamily="34" charset="0"/>
              </a:rPr>
              <a:t>-</a:t>
            </a:r>
            <a:r>
              <a:rPr lang="en-US" sz="1600" dirty="0">
                <a:latin typeface="Aptos" panose="020B0004020202020204" pitchFamily="34" charset="0"/>
              </a:rPr>
              <a:t>PO</a:t>
            </a:r>
            <a:br>
              <a:rPr lang="en-US" sz="1600" dirty="0">
                <a:latin typeface="Aptos" panose="020B0004020202020204" pitchFamily="34" charset="0"/>
              </a:rPr>
            </a:br>
            <a:r>
              <a:rPr lang="en-US" sz="1600" dirty="0">
                <a:latin typeface="Aptos" panose="020B0004020202020204" pitchFamily="34" charset="0"/>
              </a:rPr>
              <a:t>    -MDR question</a:t>
            </a:r>
          </a:p>
          <a:p>
            <a:r>
              <a:rPr lang="en-US" sz="1600" dirty="0">
                <a:latin typeface="Aptos" panose="020B0004020202020204" pitchFamily="34" charset="0"/>
              </a:rPr>
              <a:t>    -Contact/Address</a:t>
            </a:r>
          </a:p>
          <a:p>
            <a:r>
              <a:rPr lang="en-US" sz="1600" dirty="0">
                <a:latin typeface="Aptos" panose="020B0004020202020204" pitchFamily="34" charset="0"/>
              </a:rPr>
              <a:t>    -Quantity being shipped</a:t>
            </a:r>
          </a:p>
        </p:txBody>
      </p:sp>
      <p:sp>
        <p:nvSpPr>
          <p:cNvPr id="6" name="Rectangle 5">
            <a:extLst>
              <a:ext uri="{FF2B5EF4-FFF2-40B4-BE49-F238E27FC236}">
                <a16:creationId xmlns:a16="http://schemas.microsoft.com/office/drawing/2014/main" id="{E9E08DA5-0D44-341F-11CC-4EE96D1D25F9}"/>
              </a:ext>
            </a:extLst>
          </p:cNvPr>
          <p:cNvSpPr/>
          <p:nvPr/>
        </p:nvSpPr>
        <p:spPr>
          <a:xfrm>
            <a:off x="8910592" y="4801071"/>
            <a:ext cx="3240360" cy="1261884"/>
          </a:xfrm>
          <a:prstGeom prst="rect">
            <a:avLst/>
          </a:prstGeom>
        </p:spPr>
        <p:txBody>
          <a:bodyPr wrap="square">
            <a:spAutoFit/>
          </a:bodyPr>
          <a:lstStyle/>
          <a:p>
            <a:r>
              <a:rPr lang="en-US" sz="1200" b="1" dirty="0">
                <a:latin typeface="Aptos" panose="020B0004020202020204" pitchFamily="34" charset="0"/>
              </a:rPr>
              <a:t>Note: </a:t>
            </a:r>
            <a:r>
              <a:rPr lang="en-US" sz="1200" dirty="0">
                <a:latin typeface="Aptos" panose="020B0004020202020204" pitchFamily="34" charset="0"/>
              </a:rPr>
              <a:t>If the value you are entering in the</a:t>
            </a:r>
            <a:r>
              <a:rPr lang="en-US" sz="1200" b="1" dirty="0">
                <a:solidFill>
                  <a:schemeClr val="tx2"/>
                </a:solidFill>
                <a:latin typeface="Aptos" panose="020B0004020202020204" pitchFamily="34" charset="0"/>
              </a:rPr>
              <a:t> Quantity Submitted </a:t>
            </a:r>
            <a:r>
              <a:rPr lang="en-US" sz="1200" dirty="0">
                <a:latin typeface="Aptos" panose="020B0004020202020204" pitchFamily="34" charset="0"/>
              </a:rPr>
              <a:t>field is not greater than or equal to the minimum required on your quote (page 3), the study will be placed on hold</a:t>
            </a:r>
            <a:r>
              <a:rPr lang="en-US" sz="1200" b="1" dirty="0">
                <a:solidFill>
                  <a:schemeClr val="accent1"/>
                </a:solidFill>
                <a:latin typeface="Aptos" panose="020B0004020202020204" pitchFamily="34" charset="0"/>
              </a:rPr>
              <a:t>.</a:t>
            </a:r>
            <a:br>
              <a:rPr lang="en-US" sz="1600" b="1" dirty="0">
                <a:solidFill>
                  <a:schemeClr val="accent1"/>
                </a:solidFill>
              </a:rPr>
            </a:br>
            <a:endParaRPr lang="en-US" sz="1600" dirty="0"/>
          </a:p>
        </p:txBody>
      </p:sp>
      <p:pic>
        <p:nvPicPr>
          <p:cNvPr id="7" name="Picture 6">
            <a:extLst>
              <a:ext uri="{FF2B5EF4-FFF2-40B4-BE49-F238E27FC236}">
                <a16:creationId xmlns:a16="http://schemas.microsoft.com/office/drawing/2014/main" id="{2D470594-6146-38A6-E6DA-F673346FBC68}"/>
              </a:ext>
            </a:extLst>
          </p:cNvPr>
          <p:cNvPicPr>
            <a:picLocks noChangeAspect="1"/>
          </p:cNvPicPr>
          <p:nvPr/>
        </p:nvPicPr>
        <p:blipFill>
          <a:blip r:embed="rId4"/>
          <a:stretch>
            <a:fillRect/>
          </a:stretch>
        </p:blipFill>
        <p:spPr>
          <a:xfrm>
            <a:off x="6461061" y="5874526"/>
            <a:ext cx="4522314" cy="376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228A3714-3C1D-CA24-2814-30332CAB814B}"/>
              </a:ext>
            </a:extLst>
          </p:cNvPr>
          <p:cNvCxnSpPr>
            <a:cxnSpLocks/>
          </p:cNvCxnSpPr>
          <p:nvPr/>
        </p:nvCxnSpPr>
        <p:spPr>
          <a:xfrm flipH="1" flipV="1">
            <a:off x="6279614" y="5255046"/>
            <a:ext cx="2368608" cy="80791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7875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C0F7DB-D916-A860-A8E2-86A76EB803CC}"/>
              </a:ext>
            </a:extLst>
          </p:cNvPr>
          <p:cNvSpPr/>
          <p:nvPr/>
        </p:nvSpPr>
        <p:spPr>
          <a:xfrm>
            <a:off x="7718854" y="3931492"/>
            <a:ext cx="3699411" cy="1569660"/>
          </a:xfrm>
          <a:prstGeom prst="rect">
            <a:avLst/>
          </a:prstGeom>
        </p:spPr>
        <p:txBody>
          <a:bodyPr wrap="none">
            <a:spAutoFit/>
          </a:bodyPr>
          <a:lstStyle/>
          <a:p>
            <a:pPr marL="342900" indent="-342900">
              <a:buFont typeface="+mj-lt"/>
              <a:buAutoNum type="arabicPeriod" startAt="3"/>
            </a:pPr>
            <a:r>
              <a:rPr lang="en-US" sz="1600" dirty="0">
                <a:latin typeface="Aptos" panose="020B0004020202020204" pitchFamily="34" charset="0"/>
              </a:rPr>
              <a:t>Add </a:t>
            </a:r>
            <a:r>
              <a:rPr lang="en-US" sz="1600" b="1" dirty="0">
                <a:solidFill>
                  <a:srgbClr val="0070C0"/>
                </a:solidFill>
                <a:latin typeface="Aptos" panose="020B0004020202020204" pitchFamily="34" charset="0"/>
              </a:rPr>
              <a:t>Attachments</a:t>
            </a:r>
            <a:r>
              <a:rPr lang="en-US" sz="1600" b="1" dirty="0">
                <a:solidFill>
                  <a:schemeClr val="accent1"/>
                </a:solidFill>
                <a:latin typeface="Aptos" panose="020B0004020202020204" pitchFamily="34" charset="0"/>
              </a:rPr>
              <a:t> </a:t>
            </a:r>
            <a:r>
              <a:rPr lang="en-US" sz="1600" dirty="0">
                <a:latin typeface="Aptos" panose="020B0004020202020204" pitchFamily="34" charset="0"/>
              </a:rPr>
              <a:t>as applicable.</a:t>
            </a:r>
          </a:p>
          <a:p>
            <a:pPr marL="342900" indent="-342900">
              <a:buFont typeface="+mj-lt"/>
              <a:buAutoNum type="arabicPeriod" startAt="3"/>
            </a:pPr>
            <a:r>
              <a:rPr lang="en-US" sz="1600" dirty="0">
                <a:latin typeface="Aptos" panose="020B0004020202020204" pitchFamily="34" charset="0"/>
              </a:rPr>
              <a:t>Check </a:t>
            </a:r>
            <a:r>
              <a:rPr lang="en-US" sz="1600" b="1" dirty="0">
                <a:solidFill>
                  <a:srgbClr val="0070C0"/>
                </a:solidFill>
                <a:latin typeface="Aptos" panose="020B0004020202020204" pitchFamily="34" charset="0"/>
              </a:rPr>
              <a:t>Confirmation</a:t>
            </a:r>
            <a:r>
              <a:rPr lang="en-US" sz="1600" dirty="0">
                <a:latin typeface="Aptos" panose="020B0004020202020204" pitchFamily="34" charset="0"/>
              </a:rPr>
              <a:t> statement.</a:t>
            </a:r>
          </a:p>
          <a:p>
            <a:pPr marL="342900" indent="-342900">
              <a:buFont typeface="+mj-lt"/>
              <a:buAutoNum type="arabicPeriod" startAt="3"/>
            </a:pPr>
            <a:r>
              <a:rPr lang="en-US" sz="1600" dirty="0">
                <a:latin typeface="Aptos" panose="020B0004020202020204" pitchFamily="34" charset="0"/>
              </a:rPr>
              <a:t>Save the </a:t>
            </a:r>
            <a:r>
              <a:rPr lang="en-US" sz="1600" b="1" dirty="0">
                <a:solidFill>
                  <a:srgbClr val="0070C0"/>
                </a:solidFill>
                <a:latin typeface="Aptos" panose="020B0004020202020204" pitchFamily="34" charset="0"/>
              </a:rPr>
              <a:t>Draft</a:t>
            </a:r>
            <a:r>
              <a:rPr lang="en-US" sz="1600" dirty="0">
                <a:latin typeface="Aptos" panose="020B0004020202020204" pitchFamily="34" charset="0"/>
              </a:rPr>
              <a:t> order or </a:t>
            </a:r>
            <a:r>
              <a:rPr lang="en-US" sz="1600" b="1" dirty="0">
                <a:solidFill>
                  <a:srgbClr val="0070C0"/>
                </a:solidFill>
                <a:latin typeface="Aptos" panose="020B0004020202020204" pitchFamily="34" charset="0"/>
              </a:rPr>
              <a:t>Submit</a:t>
            </a:r>
            <a:r>
              <a:rPr lang="en-US" sz="1600" dirty="0">
                <a:solidFill>
                  <a:srgbClr val="0070C0"/>
                </a:solidFill>
                <a:latin typeface="Aptos" panose="020B0004020202020204" pitchFamily="34" charset="0"/>
              </a:rPr>
              <a:t>.</a:t>
            </a:r>
          </a:p>
          <a:p>
            <a:r>
              <a:rPr lang="en-US" sz="1600" dirty="0">
                <a:latin typeface="Aptos" panose="020B0004020202020204" pitchFamily="34" charset="0"/>
              </a:rPr>
              <a:t>        - Once submitted, orders cannot be </a:t>
            </a:r>
            <a:br>
              <a:rPr lang="en-US" sz="1600" dirty="0">
                <a:latin typeface="Aptos" panose="020B0004020202020204" pitchFamily="34" charset="0"/>
              </a:rPr>
            </a:br>
            <a:r>
              <a:rPr lang="en-US" sz="1600" dirty="0">
                <a:latin typeface="Aptos" panose="020B0004020202020204" pitchFamily="34" charset="0"/>
              </a:rPr>
              <a:t>          edited. If changes are expected, </a:t>
            </a:r>
            <a:br>
              <a:rPr lang="en-US" sz="1600" dirty="0">
                <a:latin typeface="Aptos" panose="020B0004020202020204" pitchFamily="34" charset="0"/>
              </a:rPr>
            </a:br>
            <a:r>
              <a:rPr lang="en-US" sz="1600" dirty="0">
                <a:latin typeface="Aptos" panose="020B0004020202020204" pitchFamily="34" charset="0"/>
              </a:rPr>
              <a:t>          save as draft, do not submit.</a:t>
            </a:r>
          </a:p>
        </p:txBody>
      </p:sp>
      <p:pic>
        <p:nvPicPr>
          <p:cNvPr id="4" name="Picture 3">
            <a:extLst>
              <a:ext uri="{FF2B5EF4-FFF2-40B4-BE49-F238E27FC236}">
                <a16:creationId xmlns:a16="http://schemas.microsoft.com/office/drawing/2014/main" id="{9408B018-ED2C-237E-43E6-087ABB6F5D2C}"/>
              </a:ext>
            </a:extLst>
          </p:cNvPr>
          <p:cNvPicPr>
            <a:picLocks noChangeAspect="1"/>
          </p:cNvPicPr>
          <p:nvPr/>
        </p:nvPicPr>
        <p:blipFill>
          <a:blip r:embed="rId2"/>
          <a:stretch>
            <a:fillRect/>
          </a:stretch>
        </p:blipFill>
        <p:spPr>
          <a:xfrm>
            <a:off x="180255" y="402336"/>
            <a:ext cx="7168843" cy="5978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Arrow Connector 4">
            <a:extLst>
              <a:ext uri="{FF2B5EF4-FFF2-40B4-BE49-F238E27FC236}">
                <a16:creationId xmlns:a16="http://schemas.microsoft.com/office/drawing/2014/main" id="{3106C4A8-4B7B-1DB9-7198-9877212B2313}"/>
              </a:ext>
            </a:extLst>
          </p:cNvPr>
          <p:cNvCxnSpPr>
            <a:cxnSpLocks/>
          </p:cNvCxnSpPr>
          <p:nvPr/>
        </p:nvCxnSpPr>
        <p:spPr>
          <a:xfrm flipH="1" flipV="1">
            <a:off x="3133344" y="1694688"/>
            <a:ext cx="4585510" cy="12927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6" name="Rectangle 5">
            <a:extLst>
              <a:ext uri="{FF2B5EF4-FFF2-40B4-BE49-F238E27FC236}">
                <a16:creationId xmlns:a16="http://schemas.microsoft.com/office/drawing/2014/main" id="{A1A71E51-8EAA-9826-BBEB-2748F1009007}"/>
              </a:ext>
            </a:extLst>
          </p:cNvPr>
          <p:cNvSpPr/>
          <p:nvPr/>
        </p:nvSpPr>
        <p:spPr>
          <a:xfrm>
            <a:off x="7718854" y="554327"/>
            <a:ext cx="4292891" cy="1415772"/>
          </a:xfrm>
          <a:prstGeom prst="rect">
            <a:avLst/>
          </a:prstGeom>
        </p:spPr>
        <p:txBody>
          <a:bodyPr wrap="square">
            <a:spAutoFit/>
          </a:bodyPr>
          <a:lstStyle/>
          <a:p>
            <a:pPr marL="342900" indent="-342900">
              <a:buAutoNum type="arabicPeriod"/>
            </a:pPr>
            <a:r>
              <a:rPr lang="en-US" dirty="0">
                <a:latin typeface="Aptos" panose="020B0004020202020204" pitchFamily="34" charset="0"/>
              </a:rPr>
              <a:t>Verify </a:t>
            </a:r>
            <a:r>
              <a:rPr lang="en-US" b="1" dirty="0">
                <a:solidFill>
                  <a:srgbClr val="0070C0"/>
                </a:solidFill>
                <a:latin typeface="Aptos" panose="020B0004020202020204" pitchFamily="34" charset="0"/>
              </a:rPr>
              <a:t>Pricing</a:t>
            </a:r>
            <a:r>
              <a:rPr lang="en-US" b="1" dirty="0">
                <a:solidFill>
                  <a:schemeClr val="accent1"/>
                </a:solidFill>
                <a:latin typeface="Aptos" panose="020B0004020202020204" pitchFamily="34" charset="0"/>
              </a:rPr>
              <a:t> </a:t>
            </a:r>
            <a:r>
              <a:rPr lang="en-US" dirty="0">
                <a:latin typeface="Aptos" panose="020B0004020202020204" pitchFamily="34" charset="0"/>
              </a:rPr>
              <a:t>is as expected</a:t>
            </a:r>
            <a:r>
              <a:rPr lang="en-US" b="1" dirty="0">
                <a:solidFill>
                  <a:schemeClr val="accent1"/>
                </a:solidFill>
                <a:latin typeface="Aptos" panose="020B0004020202020204" pitchFamily="34" charset="0"/>
              </a:rPr>
              <a:t>.</a:t>
            </a:r>
            <a:br>
              <a:rPr lang="en-US" b="1" dirty="0">
                <a:solidFill>
                  <a:schemeClr val="accent1"/>
                </a:solidFill>
                <a:latin typeface="Aptos" panose="020B0004020202020204" pitchFamily="34" charset="0"/>
              </a:rPr>
            </a:br>
            <a:r>
              <a:rPr lang="en-US" sz="1600" dirty="0">
                <a:solidFill>
                  <a:schemeClr val="accent1"/>
                </a:solidFill>
                <a:latin typeface="Aptos" panose="020B0004020202020204" pitchFamily="34" charset="0"/>
              </a:rPr>
              <a:t>-</a:t>
            </a:r>
            <a:r>
              <a:rPr lang="en-US" sz="1600" dirty="0">
                <a:latin typeface="Aptos" panose="020B0004020202020204" pitchFamily="34" charset="0"/>
              </a:rPr>
              <a:t>Applicable fees not listed on quotes may be shown (e.g. exhaustive fees)</a:t>
            </a:r>
            <a:br>
              <a:rPr lang="en-US" dirty="0">
                <a:latin typeface="Aptos" panose="020B0004020202020204" pitchFamily="34" charset="0"/>
              </a:rPr>
            </a:br>
            <a:endParaRPr lang="en-US" dirty="0">
              <a:latin typeface="Aptos" panose="020B0004020202020204" pitchFamily="34" charset="0"/>
            </a:endParaRPr>
          </a:p>
          <a:p>
            <a:pPr marL="342900" indent="-342900">
              <a:buAutoNum type="arabicPeriod"/>
            </a:pPr>
            <a:r>
              <a:rPr lang="en-US" dirty="0">
                <a:latin typeface="Aptos" panose="020B0004020202020204" pitchFamily="34" charset="0"/>
              </a:rPr>
              <a:t>Review information </a:t>
            </a:r>
            <a:r>
              <a:rPr lang="en-US" b="1" dirty="0">
                <a:solidFill>
                  <a:srgbClr val="0070C0"/>
                </a:solidFill>
                <a:latin typeface="Aptos" panose="020B0004020202020204" pitchFamily="34" charset="0"/>
              </a:rPr>
              <a:t>Summary</a:t>
            </a:r>
            <a:r>
              <a:rPr lang="en-US" dirty="0">
                <a:solidFill>
                  <a:srgbClr val="0070C0"/>
                </a:solidFill>
                <a:latin typeface="Aptos" panose="020B0004020202020204" pitchFamily="34" charset="0"/>
              </a:rPr>
              <a:t>.</a:t>
            </a:r>
            <a:endParaRPr lang="en-US" b="1" dirty="0">
              <a:solidFill>
                <a:srgbClr val="0070C0"/>
              </a:solidFill>
              <a:latin typeface="Aptos" panose="020B0004020202020204" pitchFamily="34" charset="0"/>
            </a:endParaRPr>
          </a:p>
        </p:txBody>
      </p:sp>
      <p:cxnSp>
        <p:nvCxnSpPr>
          <p:cNvPr id="7" name="Straight Arrow Connector 6">
            <a:extLst>
              <a:ext uri="{FF2B5EF4-FFF2-40B4-BE49-F238E27FC236}">
                <a16:creationId xmlns:a16="http://schemas.microsoft.com/office/drawing/2014/main" id="{1D24AB3B-2A7D-77CB-4AFF-EF074B7EBFB2}"/>
              </a:ext>
            </a:extLst>
          </p:cNvPr>
          <p:cNvCxnSpPr>
            <a:cxnSpLocks/>
          </p:cNvCxnSpPr>
          <p:nvPr/>
        </p:nvCxnSpPr>
        <p:spPr>
          <a:xfrm flipH="1">
            <a:off x="3954164" y="1823964"/>
            <a:ext cx="3764690" cy="63091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45DDC994-0E4E-314A-D7A7-ABA4805A8312}"/>
              </a:ext>
            </a:extLst>
          </p:cNvPr>
          <p:cNvCxnSpPr>
            <a:cxnSpLocks/>
          </p:cNvCxnSpPr>
          <p:nvPr/>
        </p:nvCxnSpPr>
        <p:spPr>
          <a:xfrm flipH="1">
            <a:off x="6827520" y="727954"/>
            <a:ext cx="891337" cy="42814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CC7C96DC-706C-48D1-B571-BD4004408A13}"/>
              </a:ext>
            </a:extLst>
          </p:cNvPr>
          <p:cNvCxnSpPr>
            <a:cxnSpLocks/>
          </p:cNvCxnSpPr>
          <p:nvPr/>
        </p:nvCxnSpPr>
        <p:spPr>
          <a:xfrm flipH="1">
            <a:off x="457200" y="4403001"/>
            <a:ext cx="7261654" cy="885279"/>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DAF74294-6B40-D873-814E-CBD918B04B64}"/>
              </a:ext>
            </a:extLst>
          </p:cNvPr>
          <p:cNvCxnSpPr>
            <a:cxnSpLocks/>
            <a:stCxn id="9" idx="1"/>
          </p:cNvCxnSpPr>
          <p:nvPr/>
        </p:nvCxnSpPr>
        <p:spPr>
          <a:xfrm flipH="1">
            <a:off x="3772930" y="4716322"/>
            <a:ext cx="3945924" cy="141372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F43211F0-DF1F-B600-74F6-576354F5E351}"/>
              </a:ext>
            </a:extLst>
          </p:cNvPr>
          <p:cNvCxnSpPr>
            <a:cxnSpLocks/>
          </p:cNvCxnSpPr>
          <p:nvPr/>
        </p:nvCxnSpPr>
        <p:spPr>
          <a:xfrm flipH="1" flipV="1">
            <a:off x="1235677" y="4061053"/>
            <a:ext cx="6483177" cy="7093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3" name="Rectangle 12">
            <a:extLst>
              <a:ext uri="{FF2B5EF4-FFF2-40B4-BE49-F238E27FC236}">
                <a16:creationId xmlns:a16="http://schemas.microsoft.com/office/drawing/2014/main" id="{27A4AF90-77EE-445E-2F4C-DD47B0BD9924}"/>
              </a:ext>
            </a:extLst>
          </p:cNvPr>
          <p:cNvSpPr/>
          <p:nvPr/>
        </p:nvSpPr>
        <p:spPr>
          <a:xfrm>
            <a:off x="7718853" y="5689913"/>
            <a:ext cx="4407244" cy="1107996"/>
          </a:xfrm>
          <a:prstGeom prst="rect">
            <a:avLst/>
          </a:prstGeom>
        </p:spPr>
        <p:txBody>
          <a:bodyPr wrap="square">
            <a:spAutoFit/>
          </a:bodyPr>
          <a:lstStyle/>
          <a:p>
            <a:pPr marL="342900" indent="-342900">
              <a:buAutoNum type="arabicPeriod" startAt="6"/>
            </a:pPr>
            <a:r>
              <a:rPr lang="en-US" sz="1600" dirty="0">
                <a:latin typeface="Aptos" panose="020B0004020202020204" pitchFamily="34" charset="0"/>
              </a:rPr>
              <a:t>After clicking Submit, a </a:t>
            </a:r>
            <a:r>
              <a:rPr lang="en-US" sz="1600" b="1" dirty="0">
                <a:solidFill>
                  <a:srgbClr val="0070C0"/>
                </a:solidFill>
                <a:latin typeface="Aptos" panose="020B0004020202020204" pitchFamily="34" charset="0"/>
              </a:rPr>
              <a:t>Packing Slip </a:t>
            </a:r>
            <a:r>
              <a:rPr lang="en-US" sz="1600" dirty="0">
                <a:latin typeface="Aptos" panose="020B0004020202020204" pitchFamily="34" charset="0"/>
              </a:rPr>
              <a:t>will automatically download. Package your order and include the slip for receiving.</a:t>
            </a:r>
            <a:br>
              <a:rPr lang="en-US" dirty="0"/>
            </a:br>
            <a:endParaRPr lang="en-US" b="1" dirty="0">
              <a:solidFill>
                <a:schemeClr val="accent1"/>
              </a:solidFill>
            </a:endParaRPr>
          </a:p>
        </p:txBody>
      </p:sp>
    </p:spTree>
    <p:extLst>
      <p:ext uri="{BB962C8B-B14F-4D97-AF65-F5344CB8AC3E}">
        <p14:creationId xmlns:p14="http://schemas.microsoft.com/office/powerpoint/2010/main" val="214104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6">
      <a:dk1>
        <a:srgbClr val="000000"/>
      </a:dk1>
      <a:lt1>
        <a:srgbClr val="FFFFFF"/>
      </a:lt1>
      <a:dk2>
        <a:srgbClr val="44546A"/>
      </a:dk2>
      <a:lt2>
        <a:srgbClr val="E7E6E6"/>
      </a:lt2>
      <a:accent1>
        <a:srgbClr val="58B9E8"/>
      </a:accent1>
      <a:accent2>
        <a:srgbClr val="0E6BAD"/>
      </a:accent2>
      <a:accent3>
        <a:srgbClr val="605D5D"/>
      </a:accent3>
      <a:accent4>
        <a:srgbClr val="0D9468"/>
      </a:accent4>
      <a:accent5>
        <a:srgbClr val="E0FFCF"/>
      </a:accent5>
      <a:accent6>
        <a:srgbClr val="FFCA0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E594321B27B34E82B3F2A5D432E5CD" ma:contentTypeVersion="4" ma:contentTypeDescription="Create a new document." ma:contentTypeScope="" ma:versionID="6fdae62187a6f5060b115b3b718eec77">
  <xsd:schema xmlns:xsd="http://www.w3.org/2001/XMLSchema" xmlns:xs="http://www.w3.org/2001/XMLSchema" xmlns:p="http://schemas.microsoft.com/office/2006/metadata/properties" xmlns:ns2="3b828672-32c3-4707-9c6c-cd86e23aff31" targetNamespace="http://schemas.microsoft.com/office/2006/metadata/properties" ma:root="true" ma:fieldsID="f52cd388d4dacf0d01f9999080bad4d2" ns2:_="">
    <xsd:import namespace="3b828672-32c3-4707-9c6c-cd86e23aff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28672-32c3-4707-9c6c-cd86e23af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65BF73-7BF1-47F3-9E67-67F4EF4BDAA3}">
  <ds:schemaRefs>
    <ds:schemaRef ds:uri="http://schemas.microsoft.com/sharepoint/v3/contenttype/forms"/>
  </ds:schemaRefs>
</ds:datastoreItem>
</file>

<file path=customXml/itemProps2.xml><?xml version="1.0" encoding="utf-8"?>
<ds:datastoreItem xmlns:ds="http://schemas.openxmlformats.org/officeDocument/2006/customXml" ds:itemID="{CE577CBE-1D04-4037-A834-3B75A585B68F}">
  <ds:schemaRefs>
    <ds:schemaRef ds:uri="http://schemas.microsoft.com/office/2006/metadata/properties"/>
    <ds:schemaRef ds:uri="http://schemas.microsoft.com/office/infopath/2007/PartnerControls"/>
    <ds:schemaRef ds:uri="http://schemas.microsoft.com/sharepoint/v4"/>
    <ds:schemaRef ds:uri="017000b2-eeb6-4b75-90d8-7d40d6566147"/>
  </ds:schemaRefs>
</ds:datastoreItem>
</file>

<file path=customXml/itemProps3.xml><?xml version="1.0" encoding="utf-8"?>
<ds:datastoreItem xmlns:ds="http://schemas.openxmlformats.org/officeDocument/2006/customXml" ds:itemID="{3E6CC2EB-A4D8-499B-8CA6-7BC61B302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28672-32c3-4707-9c6c-cd86e23af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14874</TotalTime>
  <Words>1375</Words>
  <Application>Microsoft Office PowerPoint</Application>
  <PresentationFormat>Widescreen</PresentationFormat>
  <Paragraphs>88</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Calibri</vt:lpstr>
      <vt:lpstr>Office Theme</vt:lpstr>
      <vt:lpstr>Entering Materials Characterization Custom Chemistry Orders in “WOS” Ordering System</vt:lpstr>
      <vt:lpstr>Table of contents</vt:lpstr>
      <vt:lpstr>General Walkthrough Simple Orders - (one test article, one lot)</vt:lpstr>
      <vt:lpstr>PowerPoint Presentation</vt:lpstr>
      <vt:lpstr>PowerPoint Presentation</vt:lpstr>
      <vt:lpstr>PowerPoint Presentation</vt:lpstr>
      <vt:lpstr>PowerPoint Presentation</vt:lpstr>
      <vt:lpstr>PowerPoint Presentation</vt:lpstr>
      <vt:lpstr>PowerPoint Presentation</vt:lpstr>
      <vt:lpstr>Multiple lots for one test article</vt:lpstr>
      <vt:lpstr>Multiple components to be combined</vt:lpstr>
      <vt:lpstr>Comparison / Control / Supply</vt:lpstr>
      <vt:lpstr>Multiple Tests, Multiple Test Articles</vt:lpstr>
      <vt:lpstr>Multiple Tests, Multiple Test Articles</vt:lpstr>
      <vt:lpstr>Multiple Tests, Multiple Test Articles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Hammer</dc:creator>
  <cp:lastModifiedBy>Houareau, Yvan</cp:lastModifiedBy>
  <cp:revision>427</cp:revision>
  <dcterms:created xsi:type="dcterms:W3CDTF">2022-12-15T17:16:30Z</dcterms:created>
  <dcterms:modified xsi:type="dcterms:W3CDTF">2025-04-30T21:11:07Z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0x01010066E594321B27B34E82B3F2A5D432E5CD</vt:lpwstr>
  </property>
  <property fmtid="{D5CDD505-2E9C-101B-9397-08002B2CF9AE}" pid="3" name="_dlc_DocIdItemGuid">
    <vt:lpwstr>200f625c-556b-4757-8588-5fd16af890ff</vt:lpwstr>
  </property>
</Properties>
</file>